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72" r:id="rId2"/>
    <p:sldId id="323" r:id="rId3"/>
    <p:sldId id="362" r:id="rId4"/>
    <p:sldId id="367" r:id="rId5"/>
    <p:sldId id="366" r:id="rId6"/>
    <p:sldId id="365" r:id="rId7"/>
    <p:sldId id="363" r:id="rId8"/>
    <p:sldId id="361" r:id="rId9"/>
    <p:sldId id="355" r:id="rId10"/>
    <p:sldId id="357" r:id="rId11"/>
    <p:sldId id="333" r:id="rId12"/>
    <p:sldId id="356" r:id="rId13"/>
    <p:sldId id="354" r:id="rId14"/>
    <p:sldId id="351" r:id="rId15"/>
    <p:sldId id="352" r:id="rId16"/>
    <p:sldId id="320" r:id="rId17"/>
    <p:sldId id="353" r:id="rId18"/>
    <p:sldId id="321" r:id="rId19"/>
    <p:sldId id="290" r:id="rId20"/>
    <p:sldId id="329" r:id="rId21"/>
    <p:sldId id="319" r:id="rId22"/>
    <p:sldId id="347" r:id="rId23"/>
    <p:sldId id="372" r:id="rId24"/>
    <p:sldId id="383" r:id="rId25"/>
    <p:sldId id="377" r:id="rId26"/>
    <p:sldId id="292" r:id="rId27"/>
    <p:sldId id="293" r:id="rId28"/>
    <p:sldId id="374" r:id="rId29"/>
    <p:sldId id="375" r:id="rId30"/>
    <p:sldId id="295" r:id="rId31"/>
    <p:sldId id="345" r:id="rId32"/>
    <p:sldId id="369" r:id="rId33"/>
    <p:sldId id="315" r:id="rId34"/>
    <p:sldId id="297" r:id="rId35"/>
    <p:sldId id="339" r:id="rId36"/>
    <p:sldId id="368" r:id="rId37"/>
    <p:sldId id="344" r:id="rId38"/>
    <p:sldId id="343" r:id="rId39"/>
    <p:sldId id="384" r:id="rId40"/>
    <p:sldId id="301" r:id="rId41"/>
    <p:sldId id="380" r:id="rId42"/>
    <p:sldId id="332" r:id="rId43"/>
    <p:sldId id="325" r:id="rId44"/>
    <p:sldId id="327" r:id="rId45"/>
    <p:sldId id="379" r:id="rId46"/>
    <p:sldId id="378" r:id="rId47"/>
    <p:sldId id="381" r:id="rId48"/>
    <p:sldId id="330" r:id="rId49"/>
    <p:sldId id="306" r:id="rId50"/>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B9B6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713DB5-A22F-4524-889F-939F36ECC379}" v="221" dt="2024-12-15T19:31:41.14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15" autoAdjust="0"/>
    <p:restoredTop sz="93595" autoAdjust="0"/>
  </p:normalViewPr>
  <p:slideViewPr>
    <p:cSldViewPr>
      <p:cViewPr varScale="1">
        <p:scale>
          <a:sx n="52" d="100"/>
          <a:sy n="52" d="100"/>
        </p:scale>
        <p:origin x="509"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45DAD9-4F95-4B4A-976E-277A79E4ED5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739C708-EC19-471B-BC6B-CEFB15F309FD}">
      <dgm:prSet custT="1"/>
      <dgm:spPr/>
      <dgm:t>
        <a:bodyPr/>
        <a:lstStyle/>
        <a:p>
          <a:r>
            <a:rPr lang="en-US" sz="2400" b="0" i="0" dirty="0">
              <a:solidFill>
                <a:srgbClr val="FFFFCC"/>
              </a:solidFill>
              <a:latin typeface="Times New Roman" panose="02020603050405020304" pitchFamily="18" charset="0"/>
              <a:cs typeface="Times New Roman" panose="02020603050405020304" pitchFamily="18" charset="0"/>
            </a:rPr>
            <a:t>Team Member  Roles and  </a:t>
          </a:r>
        </a:p>
        <a:p>
          <a:r>
            <a:rPr lang="en-US" sz="2400" b="0" i="0" dirty="0">
              <a:solidFill>
                <a:srgbClr val="FFFFCC"/>
              </a:solidFill>
              <a:latin typeface="Times New Roman" panose="02020603050405020304" pitchFamily="18" charset="0"/>
              <a:cs typeface="Times New Roman" panose="02020603050405020304" pitchFamily="18" charset="0"/>
            </a:rPr>
            <a:t>Responsibilities</a:t>
          </a:r>
          <a:endParaRPr lang="en-US" sz="2400" dirty="0">
            <a:solidFill>
              <a:srgbClr val="FFFFCC"/>
            </a:solidFill>
            <a:latin typeface="Times New Roman" panose="02020603050405020304" pitchFamily="18" charset="0"/>
            <a:cs typeface="Times New Roman" panose="02020603050405020304" pitchFamily="18" charset="0"/>
          </a:endParaRPr>
        </a:p>
      </dgm:t>
    </dgm:pt>
    <dgm:pt modelId="{A5B99761-00E7-42F9-95AB-00E4F6FE1D92}" type="parTrans" cxnId="{81984F7B-4876-43D0-AFBD-F0D85A159868}">
      <dgm:prSet/>
      <dgm:spPr/>
      <dgm:t>
        <a:bodyPr/>
        <a:lstStyle/>
        <a:p>
          <a:endParaRPr lang="en-US"/>
        </a:p>
      </dgm:t>
    </dgm:pt>
    <dgm:pt modelId="{A55F38BF-0E4D-4AFF-9C2D-FF6653700BD4}" type="sibTrans" cxnId="{81984F7B-4876-43D0-AFBD-F0D85A159868}">
      <dgm:prSet/>
      <dgm:spPr/>
      <dgm:t>
        <a:bodyPr/>
        <a:lstStyle/>
        <a:p>
          <a:endParaRPr lang="en-US"/>
        </a:p>
      </dgm:t>
    </dgm:pt>
    <dgm:pt modelId="{086D1101-0F57-4B08-9002-774A6B236605}">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Improvements made from  Professor  Feedback</a:t>
          </a:r>
          <a:endParaRPr lang="en-US" sz="2400">
            <a:solidFill>
              <a:srgbClr val="FFFFCC"/>
            </a:solidFill>
            <a:latin typeface="Times New Roman" panose="02020603050405020304" pitchFamily="18" charset="0"/>
            <a:cs typeface="Times New Roman" panose="02020603050405020304" pitchFamily="18" charset="0"/>
          </a:endParaRPr>
        </a:p>
      </dgm:t>
    </dgm:pt>
    <dgm:pt modelId="{BE8E4D78-1E75-4496-A4BE-EB10EC30343F}" type="parTrans" cxnId="{7D8F4995-0BF1-486F-9352-18A893AB7561}">
      <dgm:prSet/>
      <dgm:spPr/>
      <dgm:t>
        <a:bodyPr/>
        <a:lstStyle/>
        <a:p>
          <a:endParaRPr lang="en-US"/>
        </a:p>
      </dgm:t>
    </dgm:pt>
    <dgm:pt modelId="{1DB25589-0982-483F-9A30-BAF9F5C0C325}" type="sibTrans" cxnId="{7D8F4995-0BF1-486F-9352-18A893AB7561}">
      <dgm:prSet/>
      <dgm:spPr/>
      <dgm:t>
        <a:bodyPr/>
        <a:lstStyle/>
        <a:p>
          <a:endParaRPr lang="en-US"/>
        </a:p>
      </dgm:t>
    </dgm:pt>
    <dgm:pt modelId="{D4EEB344-2B47-422A-B401-4002B1EEF229}">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Project  </a:t>
          </a:r>
        </a:p>
        <a:p>
          <a:r>
            <a:rPr lang="en-US" sz="2400" b="0" i="0">
              <a:solidFill>
                <a:srgbClr val="FFFFCC"/>
              </a:solidFill>
              <a:latin typeface="Times New Roman" panose="02020603050405020304" pitchFamily="18" charset="0"/>
              <a:cs typeface="Times New Roman" panose="02020603050405020304" pitchFamily="18" charset="0"/>
            </a:rPr>
            <a:t>Statement</a:t>
          </a:r>
          <a:endParaRPr lang="en-US" sz="2400" dirty="0">
            <a:solidFill>
              <a:srgbClr val="FFFFCC"/>
            </a:solidFill>
            <a:latin typeface="Times New Roman" panose="02020603050405020304" pitchFamily="18" charset="0"/>
            <a:cs typeface="Times New Roman" panose="02020603050405020304" pitchFamily="18" charset="0"/>
          </a:endParaRPr>
        </a:p>
      </dgm:t>
    </dgm:pt>
    <dgm:pt modelId="{B0110E42-004B-4C52-97AD-888CE30655A0}" type="parTrans" cxnId="{E93E1E31-F0E0-4DA2-90E8-7AACF2E1C69B}">
      <dgm:prSet/>
      <dgm:spPr/>
      <dgm:t>
        <a:bodyPr/>
        <a:lstStyle/>
        <a:p>
          <a:endParaRPr lang="en-US"/>
        </a:p>
      </dgm:t>
    </dgm:pt>
    <dgm:pt modelId="{A53B0201-2ACA-49DE-A1DA-2CB141D5E78E}" type="sibTrans" cxnId="{E93E1E31-F0E0-4DA2-90E8-7AACF2E1C69B}">
      <dgm:prSet/>
      <dgm:spPr/>
      <dgm:t>
        <a:bodyPr/>
        <a:lstStyle/>
        <a:p>
          <a:endParaRPr lang="en-US"/>
        </a:p>
      </dgm:t>
    </dgm:pt>
    <dgm:pt modelId="{B020F130-AF2B-4375-AB34-641631863708}">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Project  </a:t>
          </a:r>
        </a:p>
        <a:p>
          <a:r>
            <a:rPr lang="en-US" sz="2400" b="0" i="0">
              <a:solidFill>
                <a:srgbClr val="FFFFCC"/>
              </a:solidFill>
              <a:latin typeface="Times New Roman" panose="02020603050405020304" pitchFamily="18" charset="0"/>
              <a:cs typeface="Times New Roman" panose="02020603050405020304" pitchFamily="18" charset="0"/>
            </a:rPr>
            <a:t>Description</a:t>
          </a:r>
          <a:endParaRPr lang="en-US" sz="2400" dirty="0">
            <a:solidFill>
              <a:srgbClr val="FFFFCC"/>
            </a:solidFill>
            <a:latin typeface="Times New Roman" panose="02020603050405020304" pitchFamily="18" charset="0"/>
            <a:cs typeface="Times New Roman" panose="02020603050405020304" pitchFamily="18" charset="0"/>
          </a:endParaRPr>
        </a:p>
      </dgm:t>
    </dgm:pt>
    <dgm:pt modelId="{1A58CD64-D6D0-4EFD-9CF7-4D3138998C9F}" type="parTrans" cxnId="{5AA2151E-9EF9-4DB3-907B-F7487B453380}">
      <dgm:prSet/>
      <dgm:spPr/>
      <dgm:t>
        <a:bodyPr/>
        <a:lstStyle/>
        <a:p>
          <a:endParaRPr lang="en-US"/>
        </a:p>
      </dgm:t>
    </dgm:pt>
    <dgm:pt modelId="{DCE9FEA7-22C0-4157-B18D-F2AD539E9212}" type="sibTrans" cxnId="{5AA2151E-9EF9-4DB3-907B-F7487B453380}">
      <dgm:prSet/>
      <dgm:spPr/>
      <dgm:t>
        <a:bodyPr/>
        <a:lstStyle/>
        <a:p>
          <a:endParaRPr lang="en-US"/>
        </a:p>
      </dgm:t>
    </dgm:pt>
    <dgm:pt modelId="{731F0B63-5C6E-43AF-B327-FB43DD77FC73}">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Team Working  </a:t>
          </a:r>
        </a:p>
        <a:p>
          <a:r>
            <a:rPr lang="en-US" sz="2400" b="0" i="0">
              <a:solidFill>
                <a:srgbClr val="FFFFCC"/>
              </a:solidFill>
              <a:latin typeface="Times New Roman" panose="02020603050405020304" pitchFamily="18" charset="0"/>
              <a:cs typeface="Times New Roman" panose="02020603050405020304" pitchFamily="18" charset="0"/>
            </a:rPr>
            <a:t>Agreement</a:t>
          </a:r>
          <a:endParaRPr lang="en-US" sz="2400" dirty="0">
            <a:solidFill>
              <a:srgbClr val="FFFFCC"/>
            </a:solidFill>
            <a:latin typeface="Times New Roman" panose="02020603050405020304" pitchFamily="18" charset="0"/>
            <a:cs typeface="Times New Roman" panose="02020603050405020304" pitchFamily="18" charset="0"/>
          </a:endParaRPr>
        </a:p>
      </dgm:t>
    </dgm:pt>
    <dgm:pt modelId="{C30A7C3A-7EAA-4967-8380-A9A3144D72FC}" type="parTrans" cxnId="{8515F041-8B76-4B3A-A1AA-1D90386463A1}">
      <dgm:prSet/>
      <dgm:spPr/>
      <dgm:t>
        <a:bodyPr/>
        <a:lstStyle/>
        <a:p>
          <a:endParaRPr lang="en-US"/>
        </a:p>
      </dgm:t>
    </dgm:pt>
    <dgm:pt modelId="{4C71D16A-EF13-47E6-B1DC-76D0C6180E9B}" type="sibTrans" cxnId="{8515F041-8B76-4B3A-A1AA-1D90386463A1}">
      <dgm:prSet/>
      <dgm:spPr/>
      <dgm:t>
        <a:bodyPr/>
        <a:lstStyle/>
        <a:p>
          <a:endParaRPr lang="en-US"/>
        </a:p>
      </dgm:t>
    </dgm:pt>
    <dgm:pt modelId="{F9053DA4-57FC-4E43-83EB-F7CECF152AE6}">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Personas</a:t>
          </a:r>
          <a:endParaRPr lang="en-US" sz="2400">
            <a:solidFill>
              <a:srgbClr val="FFFFCC"/>
            </a:solidFill>
            <a:latin typeface="Times New Roman" panose="02020603050405020304" pitchFamily="18" charset="0"/>
            <a:cs typeface="Times New Roman" panose="02020603050405020304" pitchFamily="18" charset="0"/>
          </a:endParaRPr>
        </a:p>
      </dgm:t>
    </dgm:pt>
    <dgm:pt modelId="{B7D3BAC9-5DD0-4D82-A1E6-E19CC27EE214}" type="parTrans" cxnId="{3973E2AC-919A-4F8F-9802-31669063CC42}">
      <dgm:prSet/>
      <dgm:spPr/>
      <dgm:t>
        <a:bodyPr/>
        <a:lstStyle/>
        <a:p>
          <a:endParaRPr lang="en-US"/>
        </a:p>
      </dgm:t>
    </dgm:pt>
    <dgm:pt modelId="{E6068C66-AEC9-49A4-98AD-69AAFF03FE66}" type="sibTrans" cxnId="{3973E2AC-919A-4F8F-9802-31669063CC42}">
      <dgm:prSet/>
      <dgm:spPr/>
      <dgm:t>
        <a:bodyPr/>
        <a:lstStyle/>
        <a:p>
          <a:endParaRPr lang="en-US"/>
        </a:p>
      </dgm:t>
    </dgm:pt>
    <dgm:pt modelId="{B3AF0D67-BDDF-48F6-A927-478ABC39D770}">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Minimal Viable Product (MVP)</a:t>
          </a:r>
          <a:endParaRPr lang="en-US" sz="2400">
            <a:solidFill>
              <a:srgbClr val="FFFFCC"/>
            </a:solidFill>
            <a:latin typeface="Times New Roman" panose="02020603050405020304" pitchFamily="18" charset="0"/>
            <a:cs typeface="Times New Roman" panose="02020603050405020304" pitchFamily="18" charset="0"/>
          </a:endParaRPr>
        </a:p>
      </dgm:t>
    </dgm:pt>
    <dgm:pt modelId="{D1A29C86-3E0B-43FA-87B7-D82E8144094A}" type="parTrans" cxnId="{7F9438A4-E5C9-4876-8B1B-DCED04FBF2BB}">
      <dgm:prSet/>
      <dgm:spPr/>
      <dgm:t>
        <a:bodyPr/>
        <a:lstStyle/>
        <a:p>
          <a:endParaRPr lang="en-US"/>
        </a:p>
      </dgm:t>
    </dgm:pt>
    <dgm:pt modelId="{D84596BA-FDD2-4FBC-AFAF-40DEBBD1C763}" type="sibTrans" cxnId="{7F9438A4-E5C9-4876-8B1B-DCED04FBF2BB}">
      <dgm:prSet/>
      <dgm:spPr/>
      <dgm:t>
        <a:bodyPr/>
        <a:lstStyle/>
        <a:p>
          <a:endParaRPr lang="en-US"/>
        </a:p>
      </dgm:t>
    </dgm:pt>
    <dgm:pt modelId="{450DD7EF-D556-4FF4-ACE4-BE591E312E63}">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Technologies</a:t>
          </a:r>
          <a:endParaRPr lang="en-US" sz="2400">
            <a:solidFill>
              <a:srgbClr val="FFFFCC"/>
            </a:solidFill>
            <a:latin typeface="Times New Roman" panose="02020603050405020304" pitchFamily="18" charset="0"/>
            <a:cs typeface="Times New Roman" panose="02020603050405020304" pitchFamily="18" charset="0"/>
          </a:endParaRPr>
        </a:p>
      </dgm:t>
    </dgm:pt>
    <dgm:pt modelId="{B903B610-CC01-4184-A07D-2D423C6136A9}" type="parTrans" cxnId="{2C602745-AA2E-464B-9A0D-471836F135D5}">
      <dgm:prSet/>
      <dgm:spPr/>
      <dgm:t>
        <a:bodyPr/>
        <a:lstStyle/>
        <a:p>
          <a:endParaRPr lang="en-US"/>
        </a:p>
      </dgm:t>
    </dgm:pt>
    <dgm:pt modelId="{689AB845-C340-4D5B-961A-1BE98847745B}" type="sibTrans" cxnId="{2C602745-AA2E-464B-9A0D-471836F135D5}">
      <dgm:prSet/>
      <dgm:spPr/>
      <dgm:t>
        <a:bodyPr/>
        <a:lstStyle/>
        <a:p>
          <a:endParaRPr lang="en-US"/>
        </a:p>
      </dgm:t>
    </dgm:pt>
    <dgm:pt modelId="{4BD7A920-679F-41F8-AE4C-CF50641FB85B}">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Architecture  </a:t>
          </a:r>
        </a:p>
        <a:p>
          <a:r>
            <a:rPr lang="en-US" sz="2400" b="0" i="0">
              <a:solidFill>
                <a:srgbClr val="FFFFCC"/>
              </a:solidFill>
              <a:latin typeface="Times New Roman" panose="02020603050405020304" pitchFamily="18" charset="0"/>
              <a:cs typeface="Times New Roman" panose="02020603050405020304" pitchFamily="18" charset="0"/>
            </a:rPr>
            <a:t>Diagrams</a:t>
          </a:r>
          <a:endParaRPr lang="en-US" sz="2400" dirty="0">
            <a:solidFill>
              <a:srgbClr val="FFFFCC"/>
            </a:solidFill>
            <a:latin typeface="Times New Roman" panose="02020603050405020304" pitchFamily="18" charset="0"/>
            <a:cs typeface="Times New Roman" panose="02020603050405020304" pitchFamily="18" charset="0"/>
          </a:endParaRPr>
        </a:p>
      </dgm:t>
    </dgm:pt>
    <dgm:pt modelId="{1F2071C9-9CB5-4738-88D3-AF37F95621A0}" type="parTrans" cxnId="{1338D62F-4DB0-4D1B-9561-6B49C6993D48}">
      <dgm:prSet/>
      <dgm:spPr/>
      <dgm:t>
        <a:bodyPr/>
        <a:lstStyle/>
        <a:p>
          <a:endParaRPr lang="en-US"/>
        </a:p>
      </dgm:t>
    </dgm:pt>
    <dgm:pt modelId="{97B586B3-1E60-4C1A-AE00-4FB6A0F01102}" type="sibTrans" cxnId="{1338D62F-4DB0-4D1B-9561-6B49C6993D48}">
      <dgm:prSet/>
      <dgm:spPr/>
      <dgm:t>
        <a:bodyPr/>
        <a:lstStyle/>
        <a:p>
          <a:endParaRPr lang="en-US"/>
        </a:p>
      </dgm:t>
    </dgm:pt>
    <dgm:pt modelId="{C51F0BDA-9BC1-40DA-8E80-086842E7273E}">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Schedule</a:t>
          </a:r>
          <a:endParaRPr lang="en-US" sz="2400">
            <a:solidFill>
              <a:srgbClr val="FFFFCC"/>
            </a:solidFill>
            <a:latin typeface="Times New Roman" panose="02020603050405020304" pitchFamily="18" charset="0"/>
            <a:cs typeface="Times New Roman" panose="02020603050405020304" pitchFamily="18" charset="0"/>
          </a:endParaRPr>
        </a:p>
      </dgm:t>
    </dgm:pt>
    <dgm:pt modelId="{F1F2056D-B407-4D9E-8330-0B3716E0F523}" type="parTrans" cxnId="{5DBB8FEA-60C8-4F66-AC16-F0BB25542831}">
      <dgm:prSet/>
      <dgm:spPr/>
      <dgm:t>
        <a:bodyPr/>
        <a:lstStyle/>
        <a:p>
          <a:endParaRPr lang="en-US"/>
        </a:p>
      </dgm:t>
    </dgm:pt>
    <dgm:pt modelId="{C11F2B68-F918-407E-8CC3-98381BBB727A}" type="sibTrans" cxnId="{5DBB8FEA-60C8-4F66-AC16-F0BB25542831}">
      <dgm:prSet/>
      <dgm:spPr/>
      <dgm:t>
        <a:bodyPr/>
        <a:lstStyle/>
        <a:p>
          <a:endParaRPr lang="en-US"/>
        </a:p>
      </dgm:t>
    </dgm:pt>
    <dgm:pt modelId="{8FBAD53E-F4C5-44AF-9AF4-95FE0BA2955E}">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Recap Sprint 1 Backlog </a:t>
          </a:r>
          <a:endParaRPr lang="en-US" sz="2400">
            <a:solidFill>
              <a:srgbClr val="FFFFCC"/>
            </a:solidFill>
            <a:latin typeface="Times New Roman" panose="02020603050405020304" pitchFamily="18" charset="0"/>
            <a:cs typeface="Times New Roman" panose="02020603050405020304" pitchFamily="18" charset="0"/>
          </a:endParaRPr>
        </a:p>
      </dgm:t>
    </dgm:pt>
    <dgm:pt modelId="{E9DA7167-511A-4EEB-B84F-F3FA92C27009}" type="parTrans" cxnId="{01DBA9D1-EA8D-4D1C-AC53-CBC3912D960C}">
      <dgm:prSet/>
      <dgm:spPr/>
      <dgm:t>
        <a:bodyPr/>
        <a:lstStyle/>
        <a:p>
          <a:endParaRPr lang="en-US"/>
        </a:p>
      </dgm:t>
    </dgm:pt>
    <dgm:pt modelId="{C25FFF53-A7B9-4D85-B782-2A3DDDB4FF1B}" type="sibTrans" cxnId="{01DBA9D1-EA8D-4D1C-AC53-CBC3912D960C}">
      <dgm:prSet/>
      <dgm:spPr/>
      <dgm:t>
        <a:bodyPr/>
        <a:lstStyle/>
        <a:p>
          <a:endParaRPr lang="en-US"/>
        </a:p>
      </dgm:t>
    </dgm:pt>
    <dgm:pt modelId="{1E96F95F-F790-4CD8-A140-19793B65F78A}">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Product Backlog </a:t>
          </a:r>
          <a:endParaRPr lang="en-US" sz="2400">
            <a:solidFill>
              <a:srgbClr val="FFFFCC"/>
            </a:solidFill>
            <a:latin typeface="Times New Roman" panose="02020603050405020304" pitchFamily="18" charset="0"/>
            <a:cs typeface="Times New Roman" panose="02020603050405020304" pitchFamily="18" charset="0"/>
          </a:endParaRPr>
        </a:p>
      </dgm:t>
    </dgm:pt>
    <dgm:pt modelId="{F2D512AC-1077-47E0-8B7B-A8EAF1738806}" type="parTrans" cxnId="{6B25862F-B21F-40AF-88A3-38E196CDA6BA}">
      <dgm:prSet/>
      <dgm:spPr/>
      <dgm:t>
        <a:bodyPr/>
        <a:lstStyle/>
        <a:p>
          <a:endParaRPr lang="en-US"/>
        </a:p>
      </dgm:t>
    </dgm:pt>
    <dgm:pt modelId="{F4594BB7-0AA9-45C6-98E2-95835AD2D682}" type="sibTrans" cxnId="{6B25862F-B21F-40AF-88A3-38E196CDA6BA}">
      <dgm:prSet/>
      <dgm:spPr/>
      <dgm:t>
        <a:bodyPr/>
        <a:lstStyle/>
        <a:p>
          <a:endParaRPr lang="en-US"/>
        </a:p>
      </dgm:t>
    </dgm:pt>
    <dgm:pt modelId="{15A7D626-C754-44EA-971C-A06E9DFB7258}">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Sprint 2 Backlog </a:t>
          </a:r>
          <a:endParaRPr lang="en-US" sz="2400">
            <a:solidFill>
              <a:srgbClr val="FFFFCC"/>
            </a:solidFill>
            <a:latin typeface="Times New Roman" panose="02020603050405020304" pitchFamily="18" charset="0"/>
            <a:cs typeface="Times New Roman" panose="02020603050405020304" pitchFamily="18" charset="0"/>
          </a:endParaRPr>
        </a:p>
      </dgm:t>
    </dgm:pt>
    <dgm:pt modelId="{8D95CB85-9D02-4CD8-87EB-A3531AF04FA3}" type="parTrans" cxnId="{8EBA205C-DBB9-4243-8157-37FBD5229BB6}">
      <dgm:prSet/>
      <dgm:spPr/>
      <dgm:t>
        <a:bodyPr/>
        <a:lstStyle/>
        <a:p>
          <a:endParaRPr lang="en-US"/>
        </a:p>
      </dgm:t>
    </dgm:pt>
    <dgm:pt modelId="{705CB51D-A589-4E96-A112-F37D805ABCCB}" type="sibTrans" cxnId="{8EBA205C-DBB9-4243-8157-37FBD5229BB6}">
      <dgm:prSet/>
      <dgm:spPr/>
      <dgm:t>
        <a:bodyPr/>
        <a:lstStyle/>
        <a:p>
          <a:endParaRPr lang="en-US"/>
        </a:p>
      </dgm:t>
    </dgm:pt>
    <dgm:pt modelId="{0B739DE1-69E2-4E08-A638-477A644C4970}">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Test cases</a:t>
          </a:r>
          <a:endParaRPr lang="en-US" sz="2400">
            <a:solidFill>
              <a:srgbClr val="FFFFCC"/>
            </a:solidFill>
            <a:latin typeface="Times New Roman" panose="02020603050405020304" pitchFamily="18" charset="0"/>
            <a:cs typeface="Times New Roman" panose="02020603050405020304" pitchFamily="18" charset="0"/>
          </a:endParaRPr>
        </a:p>
      </dgm:t>
    </dgm:pt>
    <dgm:pt modelId="{4038BB37-1B4A-4056-A0F7-508E2493749A}" type="parTrans" cxnId="{29351C52-21C4-4534-B9D2-2AF51D561B1C}">
      <dgm:prSet/>
      <dgm:spPr/>
      <dgm:t>
        <a:bodyPr/>
        <a:lstStyle/>
        <a:p>
          <a:endParaRPr lang="en-US"/>
        </a:p>
      </dgm:t>
    </dgm:pt>
    <dgm:pt modelId="{002489B8-A99B-4F7C-BEE2-27EAFE1F469F}" type="sibTrans" cxnId="{29351C52-21C4-4534-B9D2-2AF51D561B1C}">
      <dgm:prSet/>
      <dgm:spPr/>
      <dgm:t>
        <a:bodyPr/>
        <a:lstStyle/>
        <a:p>
          <a:endParaRPr lang="en-US"/>
        </a:p>
      </dgm:t>
    </dgm:pt>
    <dgm:pt modelId="{3BE79AF1-BAE2-4482-B8EE-914A54BD0A62}">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Stories Completed</a:t>
          </a:r>
          <a:endParaRPr lang="en-US" sz="2400">
            <a:solidFill>
              <a:srgbClr val="FFFFCC"/>
            </a:solidFill>
            <a:latin typeface="Times New Roman" panose="02020603050405020304" pitchFamily="18" charset="0"/>
            <a:cs typeface="Times New Roman" panose="02020603050405020304" pitchFamily="18" charset="0"/>
          </a:endParaRPr>
        </a:p>
      </dgm:t>
    </dgm:pt>
    <dgm:pt modelId="{9D73D33A-E9C0-4D0E-B8E2-0E087CD8B66A}" type="parTrans" cxnId="{08980356-CB57-4BA1-B5BC-96CD0B807DDD}">
      <dgm:prSet/>
      <dgm:spPr/>
      <dgm:t>
        <a:bodyPr/>
        <a:lstStyle/>
        <a:p>
          <a:endParaRPr lang="en-US"/>
        </a:p>
      </dgm:t>
    </dgm:pt>
    <dgm:pt modelId="{817A6D52-98D6-41D7-B3DC-C86C6E4B17F4}" type="sibTrans" cxnId="{08980356-CB57-4BA1-B5BC-96CD0B807DDD}">
      <dgm:prSet/>
      <dgm:spPr/>
      <dgm:t>
        <a:bodyPr/>
        <a:lstStyle/>
        <a:p>
          <a:endParaRPr lang="en-US"/>
        </a:p>
      </dgm:t>
    </dgm:pt>
    <dgm:pt modelId="{A739D759-240D-4329-9F01-9B9ABC5E7DA8}">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Stories Not Completed</a:t>
          </a:r>
          <a:endParaRPr lang="en-US" sz="2400">
            <a:solidFill>
              <a:srgbClr val="FFFFCC"/>
            </a:solidFill>
            <a:latin typeface="Times New Roman" panose="02020603050405020304" pitchFamily="18" charset="0"/>
            <a:cs typeface="Times New Roman" panose="02020603050405020304" pitchFamily="18" charset="0"/>
          </a:endParaRPr>
        </a:p>
      </dgm:t>
    </dgm:pt>
    <dgm:pt modelId="{AB5FBD6B-902E-4C98-B4B0-5172C4D29336}" type="parTrans" cxnId="{8BBA6A0C-1A18-48BB-8D3B-24794872BC5D}">
      <dgm:prSet/>
      <dgm:spPr/>
      <dgm:t>
        <a:bodyPr/>
        <a:lstStyle/>
        <a:p>
          <a:endParaRPr lang="en-US"/>
        </a:p>
      </dgm:t>
    </dgm:pt>
    <dgm:pt modelId="{43163F49-81F3-48FD-8858-074222552589}" type="sibTrans" cxnId="{8BBA6A0C-1A18-48BB-8D3B-24794872BC5D}">
      <dgm:prSet/>
      <dgm:spPr/>
      <dgm:t>
        <a:bodyPr/>
        <a:lstStyle/>
        <a:p>
          <a:endParaRPr lang="en-US"/>
        </a:p>
      </dgm:t>
    </dgm:pt>
    <dgm:pt modelId="{246CE512-A214-413F-B3C1-EAA02F1441E1}">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Metrics</a:t>
          </a:r>
          <a:endParaRPr lang="en-US" sz="2400">
            <a:solidFill>
              <a:srgbClr val="FFFFCC"/>
            </a:solidFill>
            <a:latin typeface="Times New Roman" panose="02020603050405020304" pitchFamily="18" charset="0"/>
            <a:cs typeface="Times New Roman" panose="02020603050405020304" pitchFamily="18" charset="0"/>
          </a:endParaRPr>
        </a:p>
      </dgm:t>
    </dgm:pt>
    <dgm:pt modelId="{6AB72EFA-61E5-47AC-86B1-B5B979F2004A}" type="parTrans" cxnId="{B4527A52-348D-4EB2-BA85-0515240DCD49}">
      <dgm:prSet/>
      <dgm:spPr/>
      <dgm:t>
        <a:bodyPr/>
        <a:lstStyle/>
        <a:p>
          <a:endParaRPr lang="en-US"/>
        </a:p>
      </dgm:t>
    </dgm:pt>
    <dgm:pt modelId="{CCDB0432-0609-46FA-A55C-56B95EFABE90}" type="sibTrans" cxnId="{B4527A52-348D-4EB2-BA85-0515240DCD49}">
      <dgm:prSet/>
      <dgm:spPr/>
      <dgm:t>
        <a:bodyPr/>
        <a:lstStyle/>
        <a:p>
          <a:endParaRPr lang="en-US"/>
        </a:p>
      </dgm:t>
    </dgm:pt>
    <dgm:pt modelId="{6D82D243-03FD-43E8-B3A2-EDD785FB278F}">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Retrospective</a:t>
          </a:r>
          <a:endParaRPr lang="en-US" sz="2400">
            <a:solidFill>
              <a:srgbClr val="FFFFCC"/>
            </a:solidFill>
            <a:latin typeface="Times New Roman" panose="02020603050405020304" pitchFamily="18" charset="0"/>
            <a:cs typeface="Times New Roman" panose="02020603050405020304" pitchFamily="18" charset="0"/>
          </a:endParaRPr>
        </a:p>
      </dgm:t>
    </dgm:pt>
    <dgm:pt modelId="{E525344C-2E66-4F24-81EF-B345EC5E9296}" type="parTrans" cxnId="{FBD92412-B39A-4F00-91DE-2DD454335F4B}">
      <dgm:prSet/>
      <dgm:spPr/>
      <dgm:t>
        <a:bodyPr/>
        <a:lstStyle/>
        <a:p>
          <a:endParaRPr lang="en-US"/>
        </a:p>
      </dgm:t>
    </dgm:pt>
    <dgm:pt modelId="{82238319-1338-4850-9E79-D5CFA66B1F2D}" type="sibTrans" cxnId="{FBD92412-B39A-4F00-91DE-2DD454335F4B}">
      <dgm:prSet/>
      <dgm:spPr/>
      <dgm:t>
        <a:bodyPr/>
        <a:lstStyle/>
        <a:p>
          <a:endParaRPr lang="en-US"/>
        </a:p>
      </dgm:t>
    </dgm:pt>
    <dgm:pt modelId="{E29BFA86-5CCE-4FFC-89B7-F0B91CAFA524}">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Sprint 3 Backlog </a:t>
          </a:r>
          <a:endParaRPr lang="en-US" sz="2400">
            <a:solidFill>
              <a:srgbClr val="FFFFCC"/>
            </a:solidFill>
            <a:latin typeface="Times New Roman" panose="02020603050405020304" pitchFamily="18" charset="0"/>
            <a:cs typeface="Times New Roman" panose="02020603050405020304" pitchFamily="18" charset="0"/>
          </a:endParaRPr>
        </a:p>
      </dgm:t>
    </dgm:pt>
    <dgm:pt modelId="{375A50C2-6635-4BBB-B5F0-9E6FBC64F85C}" type="parTrans" cxnId="{D4A04C35-CF6A-4F0D-929D-E9404CAF1462}">
      <dgm:prSet/>
      <dgm:spPr/>
      <dgm:t>
        <a:bodyPr/>
        <a:lstStyle/>
        <a:p>
          <a:endParaRPr lang="en-US"/>
        </a:p>
      </dgm:t>
    </dgm:pt>
    <dgm:pt modelId="{BEBC6F4F-768A-4951-9FA6-47984624D944}" type="sibTrans" cxnId="{D4A04C35-CF6A-4F0D-929D-E9404CAF1462}">
      <dgm:prSet/>
      <dgm:spPr/>
      <dgm:t>
        <a:bodyPr/>
        <a:lstStyle/>
        <a:p>
          <a:endParaRPr lang="en-US"/>
        </a:p>
      </dgm:t>
    </dgm:pt>
    <dgm:pt modelId="{5449415B-3B03-4F3F-AC30-DE368EBC3AEB}">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Project Demo</a:t>
          </a:r>
          <a:endParaRPr lang="en-US" sz="2400">
            <a:solidFill>
              <a:srgbClr val="FFFFCC"/>
            </a:solidFill>
            <a:latin typeface="Times New Roman" panose="02020603050405020304" pitchFamily="18" charset="0"/>
            <a:cs typeface="Times New Roman" panose="02020603050405020304" pitchFamily="18" charset="0"/>
          </a:endParaRPr>
        </a:p>
      </dgm:t>
    </dgm:pt>
    <dgm:pt modelId="{59A6A7B6-1B56-4018-B2D2-3185E4E3E91B}" type="parTrans" cxnId="{D2A76E7B-1AD8-4C57-81BA-E267E75B1C27}">
      <dgm:prSet/>
      <dgm:spPr/>
      <dgm:t>
        <a:bodyPr/>
        <a:lstStyle/>
        <a:p>
          <a:endParaRPr lang="en-US"/>
        </a:p>
      </dgm:t>
    </dgm:pt>
    <dgm:pt modelId="{20EB19E9-E2FD-45B8-8A09-378896EA81EA}" type="sibTrans" cxnId="{D2A76E7B-1AD8-4C57-81BA-E267E75B1C27}">
      <dgm:prSet/>
      <dgm:spPr/>
      <dgm:t>
        <a:bodyPr/>
        <a:lstStyle/>
        <a:p>
          <a:endParaRPr lang="en-US"/>
        </a:p>
      </dgm:t>
    </dgm:pt>
    <dgm:pt modelId="{2752E736-B37B-4FD2-8E77-3C4C6B33A022}">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GitHub Link</a:t>
          </a:r>
          <a:endParaRPr lang="en-US" sz="2400">
            <a:solidFill>
              <a:srgbClr val="FFFFCC"/>
            </a:solidFill>
            <a:latin typeface="Times New Roman" panose="02020603050405020304" pitchFamily="18" charset="0"/>
            <a:cs typeface="Times New Roman" panose="02020603050405020304" pitchFamily="18" charset="0"/>
          </a:endParaRPr>
        </a:p>
      </dgm:t>
    </dgm:pt>
    <dgm:pt modelId="{C535A4AE-7D09-4DAC-9151-A87388A85ABF}" type="parTrans" cxnId="{7A747B84-B696-4995-9A41-B910B512D605}">
      <dgm:prSet/>
      <dgm:spPr/>
      <dgm:t>
        <a:bodyPr/>
        <a:lstStyle/>
        <a:p>
          <a:endParaRPr lang="en-US"/>
        </a:p>
      </dgm:t>
    </dgm:pt>
    <dgm:pt modelId="{49FA7462-33C1-4C0E-959D-D910ED1E9172}" type="sibTrans" cxnId="{7A747B84-B696-4995-9A41-B910B512D605}">
      <dgm:prSet/>
      <dgm:spPr/>
      <dgm:t>
        <a:bodyPr/>
        <a:lstStyle/>
        <a:p>
          <a:endParaRPr lang="en-US"/>
        </a:p>
      </dgm:t>
    </dgm:pt>
    <dgm:pt modelId="{6F59C381-D653-4537-9477-D1BE818F2840}">
      <dgm:prSet custT="1"/>
      <dgm:spPr/>
      <dgm:t>
        <a:bodyPr/>
        <a:lstStyle/>
        <a:p>
          <a:r>
            <a:rPr lang="en-US" sz="2400" b="0" i="0">
              <a:solidFill>
                <a:srgbClr val="FFFFCC"/>
              </a:solidFill>
              <a:latin typeface="Times New Roman" panose="02020603050405020304" pitchFamily="18" charset="0"/>
              <a:cs typeface="Times New Roman" panose="02020603050405020304" pitchFamily="18" charset="0"/>
            </a:rPr>
            <a:t>Live Application  Demo</a:t>
          </a:r>
          <a:endParaRPr lang="en-US" sz="2400">
            <a:solidFill>
              <a:srgbClr val="FFFFCC"/>
            </a:solidFill>
            <a:latin typeface="Times New Roman" panose="02020603050405020304" pitchFamily="18" charset="0"/>
            <a:cs typeface="Times New Roman" panose="02020603050405020304" pitchFamily="18" charset="0"/>
          </a:endParaRPr>
        </a:p>
      </dgm:t>
    </dgm:pt>
    <dgm:pt modelId="{8BA3F080-9CDB-425A-BDE3-9144FB2D6F6B}" type="parTrans" cxnId="{FD139859-690D-4390-8E10-9D55F0AC5987}">
      <dgm:prSet/>
      <dgm:spPr/>
      <dgm:t>
        <a:bodyPr/>
        <a:lstStyle/>
        <a:p>
          <a:endParaRPr lang="en-US"/>
        </a:p>
      </dgm:t>
    </dgm:pt>
    <dgm:pt modelId="{43B16787-A659-45C4-88B1-3CEEBCFF033C}" type="sibTrans" cxnId="{FD139859-690D-4390-8E10-9D55F0AC5987}">
      <dgm:prSet/>
      <dgm:spPr/>
      <dgm:t>
        <a:bodyPr/>
        <a:lstStyle/>
        <a:p>
          <a:endParaRPr lang="en-US"/>
        </a:p>
      </dgm:t>
    </dgm:pt>
    <dgm:pt modelId="{D5D51B4C-B63F-4C37-B972-67D5EE2CD8EF}" type="pres">
      <dgm:prSet presAssocID="{BB45DAD9-4F95-4B4A-976E-277A79E4ED5D}" presName="diagram" presStyleCnt="0">
        <dgm:presLayoutVars>
          <dgm:dir/>
          <dgm:resizeHandles val="exact"/>
        </dgm:presLayoutVars>
      </dgm:prSet>
      <dgm:spPr/>
    </dgm:pt>
    <dgm:pt modelId="{3BA22733-AA97-4244-B45F-28CAA57EF457}" type="pres">
      <dgm:prSet presAssocID="{1739C708-EC19-471B-BC6B-CEFB15F309FD}" presName="node" presStyleLbl="node1" presStyleIdx="0" presStyleCnt="22">
        <dgm:presLayoutVars>
          <dgm:bulletEnabled val="1"/>
        </dgm:presLayoutVars>
      </dgm:prSet>
      <dgm:spPr/>
    </dgm:pt>
    <dgm:pt modelId="{FC9AF4E0-AA9F-4337-AED7-00C83BC4B728}" type="pres">
      <dgm:prSet presAssocID="{A55F38BF-0E4D-4AFF-9C2D-FF6653700BD4}" presName="sibTrans" presStyleCnt="0"/>
      <dgm:spPr/>
    </dgm:pt>
    <dgm:pt modelId="{1FE0E348-34B8-452E-BBAB-DB92D3E8135C}" type="pres">
      <dgm:prSet presAssocID="{086D1101-0F57-4B08-9002-774A6B236605}" presName="node" presStyleLbl="node1" presStyleIdx="1" presStyleCnt="22">
        <dgm:presLayoutVars>
          <dgm:bulletEnabled val="1"/>
        </dgm:presLayoutVars>
      </dgm:prSet>
      <dgm:spPr/>
    </dgm:pt>
    <dgm:pt modelId="{61575818-D16B-4ACD-BB3B-98A3C219E3C2}" type="pres">
      <dgm:prSet presAssocID="{1DB25589-0982-483F-9A30-BAF9F5C0C325}" presName="sibTrans" presStyleCnt="0"/>
      <dgm:spPr/>
    </dgm:pt>
    <dgm:pt modelId="{3FC57B90-C67B-4732-87A4-FB1E5C1290E7}" type="pres">
      <dgm:prSet presAssocID="{D4EEB344-2B47-422A-B401-4002B1EEF229}" presName="node" presStyleLbl="node1" presStyleIdx="2" presStyleCnt="22">
        <dgm:presLayoutVars>
          <dgm:bulletEnabled val="1"/>
        </dgm:presLayoutVars>
      </dgm:prSet>
      <dgm:spPr/>
    </dgm:pt>
    <dgm:pt modelId="{B0F29C85-E566-4687-BB31-EC3D2DC9A70F}" type="pres">
      <dgm:prSet presAssocID="{A53B0201-2ACA-49DE-A1DA-2CB141D5E78E}" presName="sibTrans" presStyleCnt="0"/>
      <dgm:spPr/>
    </dgm:pt>
    <dgm:pt modelId="{345F5A27-0295-4E7A-BAC1-843934B56510}" type="pres">
      <dgm:prSet presAssocID="{B020F130-AF2B-4375-AB34-641631863708}" presName="node" presStyleLbl="node1" presStyleIdx="3" presStyleCnt="22">
        <dgm:presLayoutVars>
          <dgm:bulletEnabled val="1"/>
        </dgm:presLayoutVars>
      </dgm:prSet>
      <dgm:spPr/>
    </dgm:pt>
    <dgm:pt modelId="{21A765C5-4198-4E0B-B424-D3063129F9A4}" type="pres">
      <dgm:prSet presAssocID="{DCE9FEA7-22C0-4157-B18D-F2AD539E9212}" presName="sibTrans" presStyleCnt="0"/>
      <dgm:spPr/>
    </dgm:pt>
    <dgm:pt modelId="{757DA3D1-26B6-492E-A08C-DD42E7E2C3B7}" type="pres">
      <dgm:prSet presAssocID="{731F0B63-5C6E-43AF-B327-FB43DD77FC73}" presName="node" presStyleLbl="node1" presStyleIdx="4" presStyleCnt="22">
        <dgm:presLayoutVars>
          <dgm:bulletEnabled val="1"/>
        </dgm:presLayoutVars>
      </dgm:prSet>
      <dgm:spPr/>
    </dgm:pt>
    <dgm:pt modelId="{A37C4F38-74F0-4B55-988B-735A89BB39FE}" type="pres">
      <dgm:prSet presAssocID="{4C71D16A-EF13-47E6-B1DC-76D0C6180E9B}" presName="sibTrans" presStyleCnt="0"/>
      <dgm:spPr/>
    </dgm:pt>
    <dgm:pt modelId="{F929C148-A25F-449C-8F37-AAC7567F99DA}" type="pres">
      <dgm:prSet presAssocID="{F9053DA4-57FC-4E43-83EB-F7CECF152AE6}" presName="node" presStyleLbl="node1" presStyleIdx="5" presStyleCnt="22">
        <dgm:presLayoutVars>
          <dgm:bulletEnabled val="1"/>
        </dgm:presLayoutVars>
      </dgm:prSet>
      <dgm:spPr/>
    </dgm:pt>
    <dgm:pt modelId="{95AF1A31-806B-4B48-8F0C-6830E7CABC71}" type="pres">
      <dgm:prSet presAssocID="{E6068C66-AEC9-49A4-98AD-69AAFF03FE66}" presName="sibTrans" presStyleCnt="0"/>
      <dgm:spPr/>
    </dgm:pt>
    <dgm:pt modelId="{137AF196-38BE-4E09-B5FB-416A46CB8D4D}" type="pres">
      <dgm:prSet presAssocID="{B3AF0D67-BDDF-48F6-A927-478ABC39D770}" presName="node" presStyleLbl="node1" presStyleIdx="6" presStyleCnt="22">
        <dgm:presLayoutVars>
          <dgm:bulletEnabled val="1"/>
        </dgm:presLayoutVars>
      </dgm:prSet>
      <dgm:spPr/>
    </dgm:pt>
    <dgm:pt modelId="{AEEBB83E-C9CD-42EF-9A28-54A21F9AF9EB}" type="pres">
      <dgm:prSet presAssocID="{D84596BA-FDD2-4FBC-AFAF-40DEBBD1C763}" presName="sibTrans" presStyleCnt="0"/>
      <dgm:spPr/>
    </dgm:pt>
    <dgm:pt modelId="{1942CD53-567D-4EE0-99F8-D8D091F7F3C2}" type="pres">
      <dgm:prSet presAssocID="{450DD7EF-D556-4FF4-ACE4-BE591E312E63}" presName="node" presStyleLbl="node1" presStyleIdx="7" presStyleCnt="22">
        <dgm:presLayoutVars>
          <dgm:bulletEnabled val="1"/>
        </dgm:presLayoutVars>
      </dgm:prSet>
      <dgm:spPr/>
    </dgm:pt>
    <dgm:pt modelId="{1B3A2419-5328-4A35-8721-A442576E5F9C}" type="pres">
      <dgm:prSet presAssocID="{689AB845-C340-4D5B-961A-1BE98847745B}" presName="sibTrans" presStyleCnt="0"/>
      <dgm:spPr/>
    </dgm:pt>
    <dgm:pt modelId="{23595D64-EEC5-4CDA-9D29-0A45A5172146}" type="pres">
      <dgm:prSet presAssocID="{4BD7A920-679F-41F8-AE4C-CF50641FB85B}" presName="node" presStyleLbl="node1" presStyleIdx="8" presStyleCnt="22">
        <dgm:presLayoutVars>
          <dgm:bulletEnabled val="1"/>
        </dgm:presLayoutVars>
      </dgm:prSet>
      <dgm:spPr/>
    </dgm:pt>
    <dgm:pt modelId="{17733440-36FD-4DAF-8FB9-3A23F763FC30}" type="pres">
      <dgm:prSet presAssocID="{97B586B3-1E60-4C1A-AE00-4FB6A0F01102}" presName="sibTrans" presStyleCnt="0"/>
      <dgm:spPr/>
    </dgm:pt>
    <dgm:pt modelId="{012C01BE-700F-493E-968A-6CB4241B1E29}" type="pres">
      <dgm:prSet presAssocID="{C51F0BDA-9BC1-40DA-8E80-086842E7273E}" presName="node" presStyleLbl="node1" presStyleIdx="9" presStyleCnt="22">
        <dgm:presLayoutVars>
          <dgm:bulletEnabled val="1"/>
        </dgm:presLayoutVars>
      </dgm:prSet>
      <dgm:spPr/>
    </dgm:pt>
    <dgm:pt modelId="{E9557E76-DC8A-4EC2-BFEE-B22542EA8C53}" type="pres">
      <dgm:prSet presAssocID="{C11F2B68-F918-407E-8CC3-98381BBB727A}" presName="sibTrans" presStyleCnt="0"/>
      <dgm:spPr/>
    </dgm:pt>
    <dgm:pt modelId="{9977C904-547E-47A9-9428-787004C504FC}" type="pres">
      <dgm:prSet presAssocID="{8FBAD53E-F4C5-44AF-9AF4-95FE0BA2955E}" presName="node" presStyleLbl="node1" presStyleIdx="10" presStyleCnt="22">
        <dgm:presLayoutVars>
          <dgm:bulletEnabled val="1"/>
        </dgm:presLayoutVars>
      </dgm:prSet>
      <dgm:spPr/>
    </dgm:pt>
    <dgm:pt modelId="{3E7F3EC6-45D7-4031-8612-DC07E6E66FB2}" type="pres">
      <dgm:prSet presAssocID="{C25FFF53-A7B9-4D85-B782-2A3DDDB4FF1B}" presName="sibTrans" presStyleCnt="0"/>
      <dgm:spPr/>
    </dgm:pt>
    <dgm:pt modelId="{5B10D529-4C4A-4FE3-993F-A7D84A715EEE}" type="pres">
      <dgm:prSet presAssocID="{1E96F95F-F790-4CD8-A140-19793B65F78A}" presName="node" presStyleLbl="node1" presStyleIdx="11" presStyleCnt="22">
        <dgm:presLayoutVars>
          <dgm:bulletEnabled val="1"/>
        </dgm:presLayoutVars>
      </dgm:prSet>
      <dgm:spPr/>
    </dgm:pt>
    <dgm:pt modelId="{E1BBB51F-D46D-43CF-ABA5-951275E8E327}" type="pres">
      <dgm:prSet presAssocID="{F4594BB7-0AA9-45C6-98E2-95835AD2D682}" presName="sibTrans" presStyleCnt="0"/>
      <dgm:spPr/>
    </dgm:pt>
    <dgm:pt modelId="{860E914C-5716-45BC-BC1E-CBEFA7F025DC}" type="pres">
      <dgm:prSet presAssocID="{15A7D626-C754-44EA-971C-A06E9DFB7258}" presName="node" presStyleLbl="node1" presStyleIdx="12" presStyleCnt="22">
        <dgm:presLayoutVars>
          <dgm:bulletEnabled val="1"/>
        </dgm:presLayoutVars>
      </dgm:prSet>
      <dgm:spPr/>
    </dgm:pt>
    <dgm:pt modelId="{1E3B5270-92A4-4B57-A4E8-CFAAE6F22AF8}" type="pres">
      <dgm:prSet presAssocID="{705CB51D-A589-4E96-A112-F37D805ABCCB}" presName="sibTrans" presStyleCnt="0"/>
      <dgm:spPr/>
    </dgm:pt>
    <dgm:pt modelId="{7C41E807-1C47-416D-8F11-7D1B0A4CA0B7}" type="pres">
      <dgm:prSet presAssocID="{0B739DE1-69E2-4E08-A638-477A644C4970}" presName="node" presStyleLbl="node1" presStyleIdx="13" presStyleCnt="22">
        <dgm:presLayoutVars>
          <dgm:bulletEnabled val="1"/>
        </dgm:presLayoutVars>
      </dgm:prSet>
      <dgm:spPr/>
    </dgm:pt>
    <dgm:pt modelId="{28A59149-3D52-4AD7-A1C2-C853C146AC28}" type="pres">
      <dgm:prSet presAssocID="{002489B8-A99B-4F7C-BEE2-27EAFE1F469F}" presName="sibTrans" presStyleCnt="0"/>
      <dgm:spPr/>
    </dgm:pt>
    <dgm:pt modelId="{67D0F7A5-25E2-4333-ABBF-3985168906C1}" type="pres">
      <dgm:prSet presAssocID="{3BE79AF1-BAE2-4482-B8EE-914A54BD0A62}" presName="node" presStyleLbl="node1" presStyleIdx="14" presStyleCnt="22">
        <dgm:presLayoutVars>
          <dgm:bulletEnabled val="1"/>
        </dgm:presLayoutVars>
      </dgm:prSet>
      <dgm:spPr/>
    </dgm:pt>
    <dgm:pt modelId="{6A1C1FB6-2AC4-45C4-BE26-BBC300384F35}" type="pres">
      <dgm:prSet presAssocID="{817A6D52-98D6-41D7-B3DC-C86C6E4B17F4}" presName="sibTrans" presStyleCnt="0"/>
      <dgm:spPr/>
    </dgm:pt>
    <dgm:pt modelId="{8AD8F0A5-6550-4F5D-ADC0-3FB5CD4D27CB}" type="pres">
      <dgm:prSet presAssocID="{A739D759-240D-4329-9F01-9B9ABC5E7DA8}" presName="node" presStyleLbl="node1" presStyleIdx="15" presStyleCnt="22">
        <dgm:presLayoutVars>
          <dgm:bulletEnabled val="1"/>
        </dgm:presLayoutVars>
      </dgm:prSet>
      <dgm:spPr/>
    </dgm:pt>
    <dgm:pt modelId="{53C1EC9A-6925-4477-9422-25D6DF0ADFFB}" type="pres">
      <dgm:prSet presAssocID="{43163F49-81F3-48FD-8858-074222552589}" presName="sibTrans" presStyleCnt="0"/>
      <dgm:spPr/>
    </dgm:pt>
    <dgm:pt modelId="{E1B382D2-3198-4832-8AB5-E06B55466599}" type="pres">
      <dgm:prSet presAssocID="{246CE512-A214-413F-B3C1-EAA02F1441E1}" presName="node" presStyleLbl="node1" presStyleIdx="16" presStyleCnt="22">
        <dgm:presLayoutVars>
          <dgm:bulletEnabled val="1"/>
        </dgm:presLayoutVars>
      </dgm:prSet>
      <dgm:spPr/>
    </dgm:pt>
    <dgm:pt modelId="{06292BB7-CC1B-4AD0-AC7A-B8C4EA08C59C}" type="pres">
      <dgm:prSet presAssocID="{CCDB0432-0609-46FA-A55C-56B95EFABE90}" presName="sibTrans" presStyleCnt="0"/>
      <dgm:spPr/>
    </dgm:pt>
    <dgm:pt modelId="{A8D4C02D-8A3F-415A-80E9-CAC42B3BA15B}" type="pres">
      <dgm:prSet presAssocID="{6D82D243-03FD-43E8-B3A2-EDD785FB278F}" presName="node" presStyleLbl="node1" presStyleIdx="17" presStyleCnt="22">
        <dgm:presLayoutVars>
          <dgm:bulletEnabled val="1"/>
        </dgm:presLayoutVars>
      </dgm:prSet>
      <dgm:spPr/>
    </dgm:pt>
    <dgm:pt modelId="{62E54204-18C2-4217-B416-E34DDB840672}" type="pres">
      <dgm:prSet presAssocID="{82238319-1338-4850-9E79-D5CFA66B1F2D}" presName="sibTrans" presStyleCnt="0"/>
      <dgm:spPr/>
    </dgm:pt>
    <dgm:pt modelId="{6544A214-70E6-4D75-ABE5-F49F2C685E68}" type="pres">
      <dgm:prSet presAssocID="{E29BFA86-5CCE-4FFC-89B7-F0B91CAFA524}" presName="node" presStyleLbl="node1" presStyleIdx="18" presStyleCnt="22">
        <dgm:presLayoutVars>
          <dgm:bulletEnabled val="1"/>
        </dgm:presLayoutVars>
      </dgm:prSet>
      <dgm:spPr/>
    </dgm:pt>
    <dgm:pt modelId="{9E8BE308-2285-4307-A498-E97F8E6F3ACE}" type="pres">
      <dgm:prSet presAssocID="{BEBC6F4F-768A-4951-9FA6-47984624D944}" presName="sibTrans" presStyleCnt="0"/>
      <dgm:spPr/>
    </dgm:pt>
    <dgm:pt modelId="{ACC1379D-6692-4519-856A-48E25098BAC9}" type="pres">
      <dgm:prSet presAssocID="{5449415B-3B03-4F3F-AC30-DE368EBC3AEB}" presName="node" presStyleLbl="node1" presStyleIdx="19" presStyleCnt="22">
        <dgm:presLayoutVars>
          <dgm:bulletEnabled val="1"/>
        </dgm:presLayoutVars>
      </dgm:prSet>
      <dgm:spPr/>
    </dgm:pt>
    <dgm:pt modelId="{50BF4FF3-512A-4B80-8285-5CC8224F3DA1}" type="pres">
      <dgm:prSet presAssocID="{20EB19E9-E2FD-45B8-8A09-378896EA81EA}" presName="sibTrans" presStyleCnt="0"/>
      <dgm:spPr/>
    </dgm:pt>
    <dgm:pt modelId="{9D76C958-1F2D-4C84-B138-38CDDFBE1936}" type="pres">
      <dgm:prSet presAssocID="{2752E736-B37B-4FD2-8E77-3C4C6B33A022}" presName="node" presStyleLbl="node1" presStyleIdx="20" presStyleCnt="22">
        <dgm:presLayoutVars>
          <dgm:bulletEnabled val="1"/>
        </dgm:presLayoutVars>
      </dgm:prSet>
      <dgm:spPr/>
    </dgm:pt>
    <dgm:pt modelId="{E09C9D08-3F08-472E-A994-76207F08F847}" type="pres">
      <dgm:prSet presAssocID="{49FA7462-33C1-4C0E-959D-D910ED1E9172}" presName="sibTrans" presStyleCnt="0"/>
      <dgm:spPr/>
    </dgm:pt>
    <dgm:pt modelId="{9EE2ED82-9E84-4232-8E5C-D602106BB121}" type="pres">
      <dgm:prSet presAssocID="{6F59C381-D653-4537-9477-D1BE818F2840}" presName="node" presStyleLbl="node1" presStyleIdx="21" presStyleCnt="22" custScaleX="115778">
        <dgm:presLayoutVars>
          <dgm:bulletEnabled val="1"/>
        </dgm:presLayoutVars>
      </dgm:prSet>
      <dgm:spPr/>
    </dgm:pt>
  </dgm:ptLst>
  <dgm:cxnLst>
    <dgm:cxn modelId="{5395CF06-C729-42D1-A7C0-5FB92AF66552}" type="presOf" srcId="{246CE512-A214-413F-B3C1-EAA02F1441E1}" destId="{E1B382D2-3198-4832-8AB5-E06B55466599}" srcOrd="0" destOrd="0" presId="urn:microsoft.com/office/officeart/2005/8/layout/default"/>
    <dgm:cxn modelId="{8BBA6A0C-1A18-48BB-8D3B-24794872BC5D}" srcId="{BB45DAD9-4F95-4B4A-976E-277A79E4ED5D}" destId="{A739D759-240D-4329-9F01-9B9ABC5E7DA8}" srcOrd="15" destOrd="0" parTransId="{AB5FBD6B-902E-4C98-B4B0-5172C4D29336}" sibTransId="{43163F49-81F3-48FD-8858-074222552589}"/>
    <dgm:cxn modelId="{00256A10-CAB6-4EA0-A917-C881AE7BB65E}" type="presOf" srcId="{450DD7EF-D556-4FF4-ACE4-BE591E312E63}" destId="{1942CD53-567D-4EE0-99F8-D8D091F7F3C2}" srcOrd="0" destOrd="0" presId="urn:microsoft.com/office/officeart/2005/8/layout/default"/>
    <dgm:cxn modelId="{FBD92412-B39A-4F00-91DE-2DD454335F4B}" srcId="{BB45DAD9-4F95-4B4A-976E-277A79E4ED5D}" destId="{6D82D243-03FD-43E8-B3A2-EDD785FB278F}" srcOrd="17" destOrd="0" parTransId="{E525344C-2E66-4F24-81EF-B345EC5E9296}" sibTransId="{82238319-1338-4850-9E79-D5CFA66B1F2D}"/>
    <dgm:cxn modelId="{65650A15-3748-45C1-BBD5-27EE3A57D3FC}" type="presOf" srcId="{B3AF0D67-BDDF-48F6-A927-478ABC39D770}" destId="{137AF196-38BE-4E09-B5FB-416A46CB8D4D}" srcOrd="0" destOrd="0" presId="urn:microsoft.com/office/officeart/2005/8/layout/default"/>
    <dgm:cxn modelId="{5AA2151E-9EF9-4DB3-907B-F7487B453380}" srcId="{BB45DAD9-4F95-4B4A-976E-277A79E4ED5D}" destId="{B020F130-AF2B-4375-AB34-641631863708}" srcOrd="3" destOrd="0" parTransId="{1A58CD64-D6D0-4EFD-9CF7-4D3138998C9F}" sibTransId="{DCE9FEA7-22C0-4157-B18D-F2AD539E9212}"/>
    <dgm:cxn modelId="{703B8E29-6824-435C-8E02-7316818D366D}" type="presOf" srcId="{6F59C381-D653-4537-9477-D1BE818F2840}" destId="{9EE2ED82-9E84-4232-8E5C-D602106BB121}" srcOrd="0" destOrd="0" presId="urn:microsoft.com/office/officeart/2005/8/layout/default"/>
    <dgm:cxn modelId="{6B25862F-B21F-40AF-88A3-38E196CDA6BA}" srcId="{BB45DAD9-4F95-4B4A-976E-277A79E4ED5D}" destId="{1E96F95F-F790-4CD8-A140-19793B65F78A}" srcOrd="11" destOrd="0" parTransId="{F2D512AC-1077-47E0-8B7B-A8EAF1738806}" sibTransId="{F4594BB7-0AA9-45C6-98E2-95835AD2D682}"/>
    <dgm:cxn modelId="{1338D62F-4DB0-4D1B-9561-6B49C6993D48}" srcId="{BB45DAD9-4F95-4B4A-976E-277A79E4ED5D}" destId="{4BD7A920-679F-41F8-AE4C-CF50641FB85B}" srcOrd="8" destOrd="0" parTransId="{1F2071C9-9CB5-4738-88D3-AF37F95621A0}" sibTransId="{97B586B3-1E60-4C1A-AE00-4FB6A0F01102}"/>
    <dgm:cxn modelId="{E93E1E31-F0E0-4DA2-90E8-7AACF2E1C69B}" srcId="{BB45DAD9-4F95-4B4A-976E-277A79E4ED5D}" destId="{D4EEB344-2B47-422A-B401-4002B1EEF229}" srcOrd="2" destOrd="0" parTransId="{B0110E42-004B-4C52-97AD-888CE30655A0}" sibTransId="{A53B0201-2ACA-49DE-A1DA-2CB141D5E78E}"/>
    <dgm:cxn modelId="{D4A04C35-CF6A-4F0D-929D-E9404CAF1462}" srcId="{BB45DAD9-4F95-4B4A-976E-277A79E4ED5D}" destId="{E29BFA86-5CCE-4FFC-89B7-F0B91CAFA524}" srcOrd="18" destOrd="0" parTransId="{375A50C2-6635-4BBB-B5F0-9E6FBC64F85C}" sibTransId="{BEBC6F4F-768A-4951-9FA6-47984624D944}"/>
    <dgm:cxn modelId="{8EBA205C-DBB9-4243-8157-37FBD5229BB6}" srcId="{BB45DAD9-4F95-4B4A-976E-277A79E4ED5D}" destId="{15A7D626-C754-44EA-971C-A06E9DFB7258}" srcOrd="12" destOrd="0" parTransId="{8D95CB85-9D02-4CD8-87EB-A3531AF04FA3}" sibTransId="{705CB51D-A589-4E96-A112-F37D805ABCCB}"/>
    <dgm:cxn modelId="{8515F041-8B76-4B3A-A1AA-1D90386463A1}" srcId="{BB45DAD9-4F95-4B4A-976E-277A79E4ED5D}" destId="{731F0B63-5C6E-43AF-B327-FB43DD77FC73}" srcOrd="4" destOrd="0" parTransId="{C30A7C3A-7EAA-4967-8380-A9A3144D72FC}" sibTransId="{4C71D16A-EF13-47E6-B1DC-76D0C6180E9B}"/>
    <dgm:cxn modelId="{2C602745-AA2E-464B-9A0D-471836F135D5}" srcId="{BB45DAD9-4F95-4B4A-976E-277A79E4ED5D}" destId="{450DD7EF-D556-4FF4-ACE4-BE591E312E63}" srcOrd="7" destOrd="0" parTransId="{B903B610-CC01-4184-A07D-2D423C6136A9}" sibTransId="{689AB845-C340-4D5B-961A-1BE98847745B}"/>
    <dgm:cxn modelId="{67F0AF66-7B84-4543-B9D2-47F80C8888F1}" type="presOf" srcId="{6D82D243-03FD-43E8-B3A2-EDD785FB278F}" destId="{A8D4C02D-8A3F-415A-80E9-CAC42B3BA15B}" srcOrd="0" destOrd="0" presId="urn:microsoft.com/office/officeart/2005/8/layout/default"/>
    <dgm:cxn modelId="{29351C52-21C4-4534-B9D2-2AF51D561B1C}" srcId="{BB45DAD9-4F95-4B4A-976E-277A79E4ED5D}" destId="{0B739DE1-69E2-4E08-A638-477A644C4970}" srcOrd="13" destOrd="0" parTransId="{4038BB37-1B4A-4056-A0F7-508E2493749A}" sibTransId="{002489B8-A99B-4F7C-BEE2-27EAFE1F469F}"/>
    <dgm:cxn modelId="{B4527A52-348D-4EB2-BA85-0515240DCD49}" srcId="{BB45DAD9-4F95-4B4A-976E-277A79E4ED5D}" destId="{246CE512-A214-413F-B3C1-EAA02F1441E1}" srcOrd="16" destOrd="0" parTransId="{6AB72EFA-61E5-47AC-86B1-B5B979F2004A}" sibTransId="{CCDB0432-0609-46FA-A55C-56B95EFABE90}"/>
    <dgm:cxn modelId="{D1FF3474-F88F-49A6-9C0F-6EE9C0F5FC46}" type="presOf" srcId="{1739C708-EC19-471B-BC6B-CEFB15F309FD}" destId="{3BA22733-AA97-4244-B45F-28CAA57EF457}" srcOrd="0" destOrd="0" presId="urn:microsoft.com/office/officeart/2005/8/layout/default"/>
    <dgm:cxn modelId="{63C93555-9EE2-4059-B27B-4A29337E2E92}" type="presOf" srcId="{1E96F95F-F790-4CD8-A140-19793B65F78A}" destId="{5B10D529-4C4A-4FE3-993F-A7D84A715EEE}" srcOrd="0" destOrd="0" presId="urn:microsoft.com/office/officeart/2005/8/layout/default"/>
    <dgm:cxn modelId="{08980356-CB57-4BA1-B5BC-96CD0B807DDD}" srcId="{BB45DAD9-4F95-4B4A-976E-277A79E4ED5D}" destId="{3BE79AF1-BAE2-4482-B8EE-914A54BD0A62}" srcOrd="14" destOrd="0" parTransId="{9D73D33A-E9C0-4D0E-B8E2-0E087CD8B66A}" sibTransId="{817A6D52-98D6-41D7-B3DC-C86C6E4B17F4}"/>
    <dgm:cxn modelId="{FD139859-690D-4390-8E10-9D55F0AC5987}" srcId="{BB45DAD9-4F95-4B4A-976E-277A79E4ED5D}" destId="{6F59C381-D653-4537-9477-D1BE818F2840}" srcOrd="21" destOrd="0" parTransId="{8BA3F080-9CDB-425A-BDE3-9144FB2D6F6B}" sibTransId="{43B16787-A659-45C4-88B1-3CEEBCFF033C}"/>
    <dgm:cxn modelId="{D2A76E7B-1AD8-4C57-81BA-E267E75B1C27}" srcId="{BB45DAD9-4F95-4B4A-976E-277A79E4ED5D}" destId="{5449415B-3B03-4F3F-AC30-DE368EBC3AEB}" srcOrd="19" destOrd="0" parTransId="{59A6A7B6-1B56-4018-B2D2-3185E4E3E91B}" sibTransId="{20EB19E9-E2FD-45B8-8A09-378896EA81EA}"/>
    <dgm:cxn modelId="{81984F7B-4876-43D0-AFBD-F0D85A159868}" srcId="{BB45DAD9-4F95-4B4A-976E-277A79E4ED5D}" destId="{1739C708-EC19-471B-BC6B-CEFB15F309FD}" srcOrd="0" destOrd="0" parTransId="{A5B99761-00E7-42F9-95AB-00E4F6FE1D92}" sibTransId="{A55F38BF-0E4D-4AFF-9C2D-FF6653700BD4}"/>
    <dgm:cxn modelId="{AD774E84-C1AC-4DF5-8CD8-C854D5EF3C42}" type="presOf" srcId="{8FBAD53E-F4C5-44AF-9AF4-95FE0BA2955E}" destId="{9977C904-547E-47A9-9428-787004C504FC}" srcOrd="0" destOrd="0" presId="urn:microsoft.com/office/officeart/2005/8/layout/default"/>
    <dgm:cxn modelId="{7A747B84-B696-4995-9A41-B910B512D605}" srcId="{BB45DAD9-4F95-4B4A-976E-277A79E4ED5D}" destId="{2752E736-B37B-4FD2-8E77-3C4C6B33A022}" srcOrd="20" destOrd="0" parTransId="{C535A4AE-7D09-4DAC-9151-A87388A85ABF}" sibTransId="{49FA7462-33C1-4C0E-959D-D910ED1E9172}"/>
    <dgm:cxn modelId="{72E5BC8A-732F-4679-8497-3CFE07FA7569}" type="presOf" srcId="{E29BFA86-5CCE-4FFC-89B7-F0B91CAFA524}" destId="{6544A214-70E6-4D75-ABE5-F49F2C685E68}" srcOrd="0" destOrd="0" presId="urn:microsoft.com/office/officeart/2005/8/layout/default"/>
    <dgm:cxn modelId="{F27C588C-C332-446B-955F-49AE4D2D633D}" type="presOf" srcId="{086D1101-0F57-4B08-9002-774A6B236605}" destId="{1FE0E348-34B8-452E-BBAB-DB92D3E8135C}" srcOrd="0" destOrd="0" presId="urn:microsoft.com/office/officeart/2005/8/layout/default"/>
    <dgm:cxn modelId="{712FE38F-E049-446A-A2C4-ED580615B803}" type="presOf" srcId="{B020F130-AF2B-4375-AB34-641631863708}" destId="{345F5A27-0295-4E7A-BAC1-843934B56510}" srcOrd="0" destOrd="0" presId="urn:microsoft.com/office/officeart/2005/8/layout/default"/>
    <dgm:cxn modelId="{7D8F4995-0BF1-486F-9352-18A893AB7561}" srcId="{BB45DAD9-4F95-4B4A-976E-277A79E4ED5D}" destId="{086D1101-0F57-4B08-9002-774A6B236605}" srcOrd="1" destOrd="0" parTransId="{BE8E4D78-1E75-4496-A4BE-EB10EC30343F}" sibTransId="{1DB25589-0982-483F-9A30-BAF9F5C0C325}"/>
    <dgm:cxn modelId="{7E75D096-2894-4D41-90B9-C199A7103798}" type="presOf" srcId="{BB45DAD9-4F95-4B4A-976E-277A79E4ED5D}" destId="{D5D51B4C-B63F-4C37-B972-67D5EE2CD8EF}" srcOrd="0" destOrd="0" presId="urn:microsoft.com/office/officeart/2005/8/layout/default"/>
    <dgm:cxn modelId="{7F9438A4-E5C9-4876-8B1B-DCED04FBF2BB}" srcId="{BB45DAD9-4F95-4B4A-976E-277A79E4ED5D}" destId="{B3AF0D67-BDDF-48F6-A927-478ABC39D770}" srcOrd="6" destOrd="0" parTransId="{D1A29C86-3E0B-43FA-87B7-D82E8144094A}" sibTransId="{D84596BA-FDD2-4FBC-AFAF-40DEBBD1C763}"/>
    <dgm:cxn modelId="{52FFCFAC-99F2-45F0-99F6-B82A88E15B6D}" type="presOf" srcId="{4BD7A920-679F-41F8-AE4C-CF50641FB85B}" destId="{23595D64-EEC5-4CDA-9D29-0A45A5172146}" srcOrd="0" destOrd="0" presId="urn:microsoft.com/office/officeart/2005/8/layout/default"/>
    <dgm:cxn modelId="{3973E2AC-919A-4F8F-9802-31669063CC42}" srcId="{BB45DAD9-4F95-4B4A-976E-277A79E4ED5D}" destId="{F9053DA4-57FC-4E43-83EB-F7CECF152AE6}" srcOrd="5" destOrd="0" parTransId="{B7D3BAC9-5DD0-4D82-A1E6-E19CC27EE214}" sibTransId="{E6068C66-AEC9-49A4-98AD-69AAFF03FE66}"/>
    <dgm:cxn modelId="{3F5ED2AE-DD8C-4B6B-B83F-5E22FF2752E6}" type="presOf" srcId="{C51F0BDA-9BC1-40DA-8E80-086842E7273E}" destId="{012C01BE-700F-493E-968A-6CB4241B1E29}" srcOrd="0" destOrd="0" presId="urn:microsoft.com/office/officeart/2005/8/layout/default"/>
    <dgm:cxn modelId="{5DDB37B1-B1BB-4061-9080-F4432E36FF28}" type="presOf" srcId="{2752E736-B37B-4FD2-8E77-3C4C6B33A022}" destId="{9D76C958-1F2D-4C84-B138-38CDDFBE1936}" srcOrd="0" destOrd="0" presId="urn:microsoft.com/office/officeart/2005/8/layout/default"/>
    <dgm:cxn modelId="{7A97D7BB-3425-4FD3-AFED-5CCE44BB29CF}" type="presOf" srcId="{A739D759-240D-4329-9F01-9B9ABC5E7DA8}" destId="{8AD8F0A5-6550-4F5D-ADC0-3FB5CD4D27CB}" srcOrd="0" destOrd="0" presId="urn:microsoft.com/office/officeart/2005/8/layout/default"/>
    <dgm:cxn modelId="{01DBA9D1-EA8D-4D1C-AC53-CBC3912D960C}" srcId="{BB45DAD9-4F95-4B4A-976E-277A79E4ED5D}" destId="{8FBAD53E-F4C5-44AF-9AF4-95FE0BA2955E}" srcOrd="10" destOrd="0" parTransId="{E9DA7167-511A-4EEB-B84F-F3FA92C27009}" sibTransId="{C25FFF53-A7B9-4D85-B782-2A3DDDB4FF1B}"/>
    <dgm:cxn modelId="{4D1CD1D7-C28B-4262-A6C9-476A645671E0}" type="presOf" srcId="{3BE79AF1-BAE2-4482-B8EE-914A54BD0A62}" destId="{67D0F7A5-25E2-4333-ABBF-3985168906C1}" srcOrd="0" destOrd="0" presId="urn:microsoft.com/office/officeart/2005/8/layout/default"/>
    <dgm:cxn modelId="{E83113DB-63C5-4144-B88F-83E2DA29E8FA}" type="presOf" srcId="{5449415B-3B03-4F3F-AC30-DE368EBC3AEB}" destId="{ACC1379D-6692-4519-856A-48E25098BAC9}" srcOrd="0" destOrd="0" presId="urn:microsoft.com/office/officeart/2005/8/layout/default"/>
    <dgm:cxn modelId="{A87CB5DF-F0A5-4333-8C00-6CCF867DC452}" type="presOf" srcId="{15A7D626-C754-44EA-971C-A06E9DFB7258}" destId="{860E914C-5716-45BC-BC1E-CBEFA7F025DC}" srcOrd="0" destOrd="0" presId="urn:microsoft.com/office/officeart/2005/8/layout/default"/>
    <dgm:cxn modelId="{5DBB8FEA-60C8-4F66-AC16-F0BB25542831}" srcId="{BB45DAD9-4F95-4B4A-976E-277A79E4ED5D}" destId="{C51F0BDA-9BC1-40DA-8E80-086842E7273E}" srcOrd="9" destOrd="0" parTransId="{F1F2056D-B407-4D9E-8330-0B3716E0F523}" sibTransId="{C11F2B68-F918-407E-8CC3-98381BBB727A}"/>
    <dgm:cxn modelId="{2C557EEB-F765-4514-BAEF-FB148321C4F6}" type="presOf" srcId="{731F0B63-5C6E-43AF-B327-FB43DD77FC73}" destId="{757DA3D1-26B6-492E-A08C-DD42E7E2C3B7}" srcOrd="0" destOrd="0" presId="urn:microsoft.com/office/officeart/2005/8/layout/default"/>
    <dgm:cxn modelId="{0FEC91EB-C450-4C64-A282-158C7BC4DF59}" type="presOf" srcId="{F9053DA4-57FC-4E43-83EB-F7CECF152AE6}" destId="{F929C148-A25F-449C-8F37-AAC7567F99DA}" srcOrd="0" destOrd="0" presId="urn:microsoft.com/office/officeart/2005/8/layout/default"/>
    <dgm:cxn modelId="{37D3FCF5-5D7C-456A-B60E-0FBFCCF2862A}" type="presOf" srcId="{0B739DE1-69E2-4E08-A638-477A644C4970}" destId="{7C41E807-1C47-416D-8F11-7D1B0A4CA0B7}" srcOrd="0" destOrd="0" presId="urn:microsoft.com/office/officeart/2005/8/layout/default"/>
    <dgm:cxn modelId="{C23739FE-67B5-467C-87C0-AEF900B42DFE}" type="presOf" srcId="{D4EEB344-2B47-422A-B401-4002B1EEF229}" destId="{3FC57B90-C67B-4732-87A4-FB1E5C1290E7}" srcOrd="0" destOrd="0" presId="urn:microsoft.com/office/officeart/2005/8/layout/default"/>
    <dgm:cxn modelId="{0E3B3501-9AAF-41D2-876E-E0FB3EF16E4D}" type="presParOf" srcId="{D5D51B4C-B63F-4C37-B972-67D5EE2CD8EF}" destId="{3BA22733-AA97-4244-B45F-28CAA57EF457}" srcOrd="0" destOrd="0" presId="urn:microsoft.com/office/officeart/2005/8/layout/default"/>
    <dgm:cxn modelId="{BFB0F9F5-815D-4583-BEA3-6F4CC6F1126D}" type="presParOf" srcId="{D5D51B4C-B63F-4C37-B972-67D5EE2CD8EF}" destId="{FC9AF4E0-AA9F-4337-AED7-00C83BC4B728}" srcOrd="1" destOrd="0" presId="urn:microsoft.com/office/officeart/2005/8/layout/default"/>
    <dgm:cxn modelId="{3AC28D6B-FAA5-45A5-9B54-48AFABE09D85}" type="presParOf" srcId="{D5D51B4C-B63F-4C37-B972-67D5EE2CD8EF}" destId="{1FE0E348-34B8-452E-BBAB-DB92D3E8135C}" srcOrd="2" destOrd="0" presId="urn:microsoft.com/office/officeart/2005/8/layout/default"/>
    <dgm:cxn modelId="{868A21C2-F7E3-4000-BF44-3DAC83FAEDFC}" type="presParOf" srcId="{D5D51B4C-B63F-4C37-B972-67D5EE2CD8EF}" destId="{61575818-D16B-4ACD-BB3B-98A3C219E3C2}" srcOrd="3" destOrd="0" presId="urn:microsoft.com/office/officeart/2005/8/layout/default"/>
    <dgm:cxn modelId="{B7FC80A0-D1D6-406E-9F04-7260617D710B}" type="presParOf" srcId="{D5D51B4C-B63F-4C37-B972-67D5EE2CD8EF}" destId="{3FC57B90-C67B-4732-87A4-FB1E5C1290E7}" srcOrd="4" destOrd="0" presId="urn:microsoft.com/office/officeart/2005/8/layout/default"/>
    <dgm:cxn modelId="{321470FF-D6DC-4B58-A1F1-3B42FCB0068D}" type="presParOf" srcId="{D5D51B4C-B63F-4C37-B972-67D5EE2CD8EF}" destId="{B0F29C85-E566-4687-BB31-EC3D2DC9A70F}" srcOrd="5" destOrd="0" presId="urn:microsoft.com/office/officeart/2005/8/layout/default"/>
    <dgm:cxn modelId="{19131117-1F42-479A-AD65-7A08E6EC7931}" type="presParOf" srcId="{D5D51B4C-B63F-4C37-B972-67D5EE2CD8EF}" destId="{345F5A27-0295-4E7A-BAC1-843934B56510}" srcOrd="6" destOrd="0" presId="urn:microsoft.com/office/officeart/2005/8/layout/default"/>
    <dgm:cxn modelId="{2130C22C-FB93-4B52-B3D9-F2295EAA5804}" type="presParOf" srcId="{D5D51B4C-B63F-4C37-B972-67D5EE2CD8EF}" destId="{21A765C5-4198-4E0B-B424-D3063129F9A4}" srcOrd="7" destOrd="0" presId="urn:microsoft.com/office/officeart/2005/8/layout/default"/>
    <dgm:cxn modelId="{3427A93D-0B39-40C7-B2D1-87BED7016790}" type="presParOf" srcId="{D5D51B4C-B63F-4C37-B972-67D5EE2CD8EF}" destId="{757DA3D1-26B6-492E-A08C-DD42E7E2C3B7}" srcOrd="8" destOrd="0" presId="urn:microsoft.com/office/officeart/2005/8/layout/default"/>
    <dgm:cxn modelId="{320474BC-3CC3-48F2-9059-6EE7EAECBBDC}" type="presParOf" srcId="{D5D51B4C-B63F-4C37-B972-67D5EE2CD8EF}" destId="{A37C4F38-74F0-4B55-988B-735A89BB39FE}" srcOrd="9" destOrd="0" presId="urn:microsoft.com/office/officeart/2005/8/layout/default"/>
    <dgm:cxn modelId="{AF82413D-9A2D-4542-AA77-A5A72DC40A12}" type="presParOf" srcId="{D5D51B4C-B63F-4C37-B972-67D5EE2CD8EF}" destId="{F929C148-A25F-449C-8F37-AAC7567F99DA}" srcOrd="10" destOrd="0" presId="urn:microsoft.com/office/officeart/2005/8/layout/default"/>
    <dgm:cxn modelId="{C2264B91-85A2-4794-8C74-4A003897169B}" type="presParOf" srcId="{D5D51B4C-B63F-4C37-B972-67D5EE2CD8EF}" destId="{95AF1A31-806B-4B48-8F0C-6830E7CABC71}" srcOrd="11" destOrd="0" presId="urn:microsoft.com/office/officeart/2005/8/layout/default"/>
    <dgm:cxn modelId="{19F5DC7A-C127-46E7-AD9C-489D881C6127}" type="presParOf" srcId="{D5D51B4C-B63F-4C37-B972-67D5EE2CD8EF}" destId="{137AF196-38BE-4E09-B5FB-416A46CB8D4D}" srcOrd="12" destOrd="0" presId="urn:microsoft.com/office/officeart/2005/8/layout/default"/>
    <dgm:cxn modelId="{DBF81319-F9D8-4902-96D0-D642080B4923}" type="presParOf" srcId="{D5D51B4C-B63F-4C37-B972-67D5EE2CD8EF}" destId="{AEEBB83E-C9CD-42EF-9A28-54A21F9AF9EB}" srcOrd="13" destOrd="0" presId="urn:microsoft.com/office/officeart/2005/8/layout/default"/>
    <dgm:cxn modelId="{8B9718F6-A477-47F7-A3A6-EED10EEC2EB9}" type="presParOf" srcId="{D5D51B4C-B63F-4C37-B972-67D5EE2CD8EF}" destId="{1942CD53-567D-4EE0-99F8-D8D091F7F3C2}" srcOrd="14" destOrd="0" presId="urn:microsoft.com/office/officeart/2005/8/layout/default"/>
    <dgm:cxn modelId="{970BC921-B208-443D-B586-73309113A258}" type="presParOf" srcId="{D5D51B4C-B63F-4C37-B972-67D5EE2CD8EF}" destId="{1B3A2419-5328-4A35-8721-A442576E5F9C}" srcOrd="15" destOrd="0" presId="urn:microsoft.com/office/officeart/2005/8/layout/default"/>
    <dgm:cxn modelId="{54545BA7-4155-4B39-BA26-732A594E0944}" type="presParOf" srcId="{D5D51B4C-B63F-4C37-B972-67D5EE2CD8EF}" destId="{23595D64-EEC5-4CDA-9D29-0A45A5172146}" srcOrd="16" destOrd="0" presId="urn:microsoft.com/office/officeart/2005/8/layout/default"/>
    <dgm:cxn modelId="{5B5B0A63-83C7-404C-AA50-1B8C354175D7}" type="presParOf" srcId="{D5D51B4C-B63F-4C37-B972-67D5EE2CD8EF}" destId="{17733440-36FD-4DAF-8FB9-3A23F763FC30}" srcOrd="17" destOrd="0" presId="urn:microsoft.com/office/officeart/2005/8/layout/default"/>
    <dgm:cxn modelId="{E0D98B47-7C1E-4B62-AEB7-98B3D9AE84AD}" type="presParOf" srcId="{D5D51B4C-B63F-4C37-B972-67D5EE2CD8EF}" destId="{012C01BE-700F-493E-968A-6CB4241B1E29}" srcOrd="18" destOrd="0" presId="urn:microsoft.com/office/officeart/2005/8/layout/default"/>
    <dgm:cxn modelId="{E660221A-2F88-4AEF-816F-30C39B204153}" type="presParOf" srcId="{D5D51B4C-B63F-4C37-B972-67D5EE2CD8EF}" destId="{E9557E76-DC8A-4EC2-BFEE-B22542EA8C53}" srcOrd="19" destOrd="0" presId="urn:microsoft.com/office/officeart/2005/8/layout/default"/>
    <dgm:cxn modelId="{ACD775DC-9867-49AA-8042-A02C5930B82E}" type="presParOf" srcId="{D5D51B4C-B63F-4C37-B972-67D5EE2CD8EF}" destId="{9977C904-547E-47A9-9428-787004C504FC}" srcOrd="20" destOrd="0" presId="urn:microsoft.com/office/officeart/2005/8/layout/default"/>
    <dgm:cxn modelId="{56572816-5974-4331-BBE2-A06A8E560EE9}" type="presParOf" srcId="{D5D51B4C-B63F-4C37-B972-67D5EE2CD8EF}" destId="{3E7F3EC6-45D7-4031-8612-DC07E6E66FB2}" srcOrd="21" destOrd="0" presId="urn:microsoft.com/office/officeart/2005/8/layout/default"/>
    <dgm:cxn modelId="{320907D8-A7C3-412A-A171-C4F067421A3E}" type="presParOf" srcId="{D5D51B4C-B63F-4C37-B972-67D5EE2CD8EF}" destId="{5B10D529-4C4A-4FE3-993F-A7D84A715EEE}" srcOrd="22" destOrd="0" presId="urn:microsoft.com/office/officeart/2005/8/layout/default"/>
    <dgm:cxn modelId="{A61644B3-911A-4851-B456-65FC4E0C9898}" type="presParOf" srcId="{D5D51B4C-B63F-4C37-B972-67D5EE2CD8EF}" destId="{E1BBB51F-D46D-43CF-ABA5-951275E8E327}" srcOrd="23" destOrd="0" presId="urn:microsoft.com/office/officeart/2005/8/layout/default"/>
    <dgm:cxn modelId="{E7A4DCAA-65AD-4B56-A6EB-7114882EE833}" type="presParOf" srcId="{D5D51B4C-B63F-4C37-B972-67D5EE2CD8EF}" destId="{860E914C-5716-45BC-BC1E-CBEFA7F025DC}" srcOrd="24" destOrd="0" presId="urn:microsoft.com/office/officeart/2005/8/layout/default"/>
    <dgm:cxn modelId="{99AED789-907F-4819-B12F-F13E28FBA699}" type="presParOf" srcId="{D5D51B4C-B63F-4C37-B972-67D5EE2CD8EF}" destId="{1E3B5270-92A4-4B57-A4E8-CFAAE6F22AF8}" srcOrd="25" destOrd="0" presId="urn:microsoft.com/office/officeart/2005/8/layout/default"/>
    <dgm:cxn modelId="{2305463F-F5DD-407D-8C38-7BE21BA39DBC}" type="presParOf" srcId="{D5D51B4C-B63F-4C37-B972-67D5EE2CD8EF}" destId="{7C41E807-1C47-416D-8F11-7D1B0A4CA0B7}" srcOrd="26" destOrd="0" presId="urn:microsoft.com/office/officeart/2005/8/layout/default"/>
    <dgm:cxn modelId="{EA9E2F17-3CD9-4C90-9600-BDFE6AA2E423}" type="presParOf" srcId="{D5D51B4C-B63F-4C37-B972-67D5EE2CD8EF}" destId="{28A59149-3D52-4AD7-A1C2-C853C146AC28}" srcOrd="27" destOrd="0" presId="urn:microsoft.com/office/officeart/2005/8/layout/default"/>
    <dgm:cxn modelId="{048D0CDB-E283-44BF-BB56-E2F2C1600DA6}" type="presParOf" srcId="{D5D51B4C-B63F-4C37-B972-67D5EE2CD8EF}" destId="{67D0F7A5-25E2-4333-ABBF-3985168906C1}" srcOrd="28" destOrd="0" presId="urn:microsoft.com/office/officeart/2005/8/layout/default"/>
    <dgm:cxn modelId="{413E20C3-5586-4E1B-8515-964C8CF970B2}" type="presParOf" srcId="{D5D51B4C-B63F-4C37-B972-67D5EE2CD8EF}" destId="{6A1C1FB6-2AC4-45C4-BE26-BBC300384F35}" srcOrd="29" destOrd="0" presId="urn:microsoft.com/office/officeart/2005/8/layout/default"/>
    <dgm:cxn modelId="{2DF8EDA1-78F2-4924-B5E6-6D9B764E0665}" type="presParOf" srcId="{D5D51B4C-B63F-4C37-B972-67D5EE2CD8EF}" destId="{8AD8F0A5-6550-4F5D-ADC0-3FB5CD4D27CB}" srcOrd="30" destOrd="0" presId="urn:microsoft.com/office/officeart/2005/8/layout/default"/>
    <dgm:cxn modelId="{009306D2-83CD-401F-9CED-C39C7AABD70F}" type="presParOf" srcId="{D5D51B4C-B63F-4C37-B972-67D5EE2CD8EF}" destId="{53C1EC9A-6925-4477-9422-25D6DF0ADFFB}" srcOrd="31" destOrd="0" presId="urn:microsoft.com/office/officeart/2005/8/layout/default"/>
    <dgm:cxn modelId="{9B6140AF-A5CE-4486-B0B7-6CD7C274D61C}" type="presParOf" srcId="{D5D51B4C-B63F-4C37-B972-67D5EE2CD8EF}" destId="{E1B382D2-3198-4832-8AB5-E06B55466599}" srcOrd="32" destOrd="0" presId="urn:microsoft.com/office/officeart/2005/8/layout/default"/>
    <dgm:cxn modelId="{EE9F6CB5-ABF5-41BA-949A-16DF403D7694}" type="presParOf" srcId="{D5D51B4C-B63F-4C37-B972-67D5EE2CD8EF}" destId="{06292BB7-CC1B-4AD0-AC7A-B8C4EA08C59C}" srcOrd="33" destOrd="0" presId="urn:microsoft.com/office/officeart/2005/8/layout/default"/>
    <dgm:cxn modelId="{A6A72FEF-F1A9-4895-A1EC-87EB8F7751F6}" type="presParOf" srcId="{D5D51B4C-B63F-4C37-B972-67D5EE2CD8EF}" destId="{A8D4C02D-8A3F-415A-80E9-CAC42B3BA15B}" srcOrd="34" destOrd="0" presId="urn:microsoft.com/office/officeart/2005/8/layout/default"/>
    <dgm:cxn modelId="{E2A1A0B7-AF14-4838-9AAA-DE431723507D}" type="presParOf" srcId="{D5D51B4C-B63F-4C37-B972-67D5EE2CD8EF}" destId="{62E54204-18C2-4217-B416-E34DDB840672}" srcOrd="35" destOrd="0" presId="urn:microsoft.com/office/officeart/2005/8/layout/default"/>
    <dgm:cxn modelId="{30FB1B34-04B9-4CDA-9327-BCFF559B6EB9}" type="presParOf" srcId="{D5D51B4C-B63F-4C37-B972-67D5EE2CD8EF}" destId="{6544A214-70E6-4D75-ABE5-F49F2C685E68}" srcOrd="36" destOrd="0" presId="urn:microsoft.com/office/officeart/2005/8/layout/default"/>
    <dgm:cxn modelId="{6B285C73-4221-4CD9-924F-93FEB3AD25F0}" type="presParOf" srcId="{D5D51B4C-B63F-4C37-B972-67D5EE2CD8EF}" destId="{9E8BE308-2285-4307-A498-E97F8E6F3ACE}" srcOrd="37" destOrd="0" presId="urn:microsoft.com/office/officeart/2005/8/layout/default"/>
    <dgm:cxn modelId="{DD5614A5-04F8-443F-B5A1-F3CE69F9BE76}" type="presParOf" srcId="{D5D51B4C-B63F-4C37-B972-67D5EE2CD8EF}" destId="{ACC1379D-6692-4519-856A-48E25098BAC9}" srcOrd="38" destOrd="0" presId="urn:microsoft.com/office/officeart/2005/8/layout/default"/>
    <dgm:cxn modelId="{594F07C8-1F2B-40F9-8902-6D4EBAE56DEF}" type="presParOf" srcId="{D5D51B4C-B63F-4C37-B972-67D5EE2CD8EF}" destId="{50BF4FF3-512A-4B80-8285-5CC8224F3DA1}" srcOrd="39" destOrd="0" presId="urn:microsoft.com/office/officeart/2005/8/layout/default"/>
    <dgm:cxn modelId="{CAE9C58B-B1C2-4009-B0A2-8D9A3AFEE2E2}" type="presParOf" srcId="{D5D51B4C-B63F-4C37-B972-67D5EE2CD8EF}" destId="{9D76C958-1F2D-4C84-B138-38CDDFBE1936}" srcOrd="40" destOrd="0" presId="urn:microsoft.com/office/officeart/2005/8/layout/default"/>
    <dgm:cxn modelId="{99E57B01-9E23-498B-9254-22C2A5ECB32B}" type="presParOf" srcId="{D5D51B4C-B63F-4C37-B972-67D5EE2CD8EF}" destId="{E09C9D08-3F08-472E-A994-76207F08F847}" srcOrd="41" destOrd="0" presId="urn:microsoft.com/office/officeart/2005/8/layout/default"/>
    <dgm:cxn modelId="{D6D65506-BA3E-4EE6-8915-8A3637A6BDA4}" type="presParOf" srcId="{D5D51B4C-B63F-4C37-B972-67D5EE2CD8EF}" destId="{9EE2ED82-9E84-4232-8E5C-D602106BB121}" srcOrd="4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22733-AA97-4244-B45F-28CAA57EF457}">
      <dsp:nvSpPr>
        <dsp:cNvPr id="0" name=""/>
        <dsp:cNvSpPr/>
      </dsp:nvSpPr>
      <dsp:spPr>
        <a:xfrm>
          <a:off x="134174" y="3681"/>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solidFill>
                <a:srgbClr val="FFFFCC"/>
              </a:solidFill>
              <a:latin typeface="Times New Roman" panose="02020603050405020304" pitchFamily="18" charset="0"/>
              <a:cs typeface="Times New Roman" panose="02020603050405020304" pitchFamily="18" charset="0"/>
            </a:rPr>
            <a:t>Team Member  Roles and  </a:t>
          </a:r>
        </a:p>
        <a:p>
          <a:pPr marL="0" lvl="0" indent="0" algn="ctr" defTabSz="1066800">
            <a:lnSpc>
              <a:spcPct val="90000"/>
            </a:lnSpc>
            <a:spcBef>
              <a:spcPct val="0"/>
            </a:spcBef>
            <a:spcAft>
              <a:spcPct val="35000"/>
            </a:spcAft>
            <a:buNone/>
          </a:pPr>
          <a:r>
            <a:rPr lang="en-US" sz="2400" b="0" i="0" kern="1200" dirty="0">
              <a:solidFill>
                <a:srgbClr val="FFFFCC"/>
              </a:solidFill>
              <a:latin typeface="Times New Roman" panose="02020603050405020304" pitchFamily="18" charset="0"/>
              <a:cs typeface="Times New Roman" panose="02020603050405020304" pitchFamily="18" charset="0"/>
            </a:rPr>
            <a:t>Responsibilities</a:t>
          </a:r>
          <a:endParaRPr lang="en-US" sz="2400" kern="1200" dirty="0">
            <a:solidFill>
              <a:srgbClr val="FFFFCC"/>
            </a:solidFill>
            <a:latin typeface="Times New Roman" panose="02020603050405020304" pitchFamily="18" charset="0"/>
            <a:cs typeface="Times New Roman" panose="02020603050405020304" pitchFamily="18" charset="0"/>
          </a:endParaRPr>
        </a:p>
      </dsp:txBody>
      <dsp:txXfrm>
        <a:off x="134174" y="3681"/>
        <a:ext cx="2379273" cy="1427564"/>
      </dsp:txXfrm>
    </dsp:sp>
    <dsp:sp modelId="{1FE0E348-34B8-452E-BBAB-DB92D3E8135C}">
      <dsp:nvSpPr>
        <dsp:cNvPr id="0" name=""/>
        <dsp:cNvSpPr/>
      </dsp:nvSpPr>
      <dsp:spPr>
        <a:xfrm>
          <a:off x="2751375" y="3681"/>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Improvements made from  Professor  Feedback</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2751375" y="3681"/>
        <a:ext cx="2379273" cy="1427564"/>
      </dsp:txXfrm>
    </dsp:sp>
    <dsp:sp modelId="{3FC57B90-C67B-4732-87A4-FB1E5C1290E7}">
      <dsp:nvSpPr>
        <dsp:cNvPr id="0" name=""/>
        <dsp:cNvSpPr/>
      </dsp:nvSpPr>
      <dsp:spPr>
        <a:xfrm>
          <a:off x="5368576" y="3681"/>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Project  </a:t>
          </a:r>
        </a:p>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Statement</a:t>
          </a:r>
          <a:endParaRPr lang="en-US" sz="2400" kern="1200" dirty="0">
            <a:solidFill>
              <a:srgbClr val="FFFFCC"/>
            </a:solidFill>
            <a:latin typeface="Times New Roman" panose="02020603050405020304" pitchFamily="18" charset="0"/>
            <a:cs typeface="Times New Roman" panose="02020603050405020304" pitchFamily="18" charset="0"/>
          </a:endParaRPr>
        </a:p>
      </dsp:txBody>
      <dsp:txXfrm>
        <a:off x="5368576" y="3681"/>
        <a:ext cx="2379273" cy="1427564"/>
      </dsp:txXfrm>
    </dsp:sp>
    <dsp:sp modelId="{345F5A27-0295-4E7A-BAC1-843934B56510}">
      <dsp:nvSpPr>
        <dsp:cNvPr id="0" name=""/>
        <dsp:cNvSpPr/>
      </dsp:nvSpPr>
      <dsp:spPr>
        <a:xfrm>
          <a:off x="7985777" y="3681"/>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Project  </a:t>
          </a:r>
        </a:p>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Description</a:t>
          </a:r>
          <a:endParaRPr lang="en-US" sz="2400" kern="1200" dirty="0">
            <a:solidFill>
              <a:srgbClr val="FFFFCC"/>
            </a:solidFill>
            <a:latin typeface="Times New Roman" panose="02020603050405020304" pitchFamily="18" charset="0"/>
            <a:cs typeface="Times New Roman" panose="02020603050405020304" pitchFamily="18" charset="0"/>
          </a:endParaRPr>
        </a:p>
      </dsp:txBody>
      <dsp:txXfrm>
        <a:off x="7985777" y="3681"/>
        <a:ext cx="2379273" cy="1427564"/>
      </dsp:txXfrm>
    </dsp:sp>
    <dsp:sp modelId="{757DA3D1-26B6-492E-A08C-DD42E7E2C3B7}">
      <dsp:nvSpPr>
        <dsp:cNvPr id="0" name=""/>
        <dsp:cNvSpPr/>
      </dsp:nvSpPr>
      <dsp:spPr>
        <a:xfrm>
          <a:off x="10602978" y="3681"/>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Team Working  </a:t>
          </a:r>
        </a:p>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Agreement</a:t>
          </a:r>
          <a:endParaRPr lang="en-US" sz="2400" kern="1200" dirty="0">
            <a:solidFill>
              <a:srgbClr val="FFFFCC"/>
            </a:solidFill>
            <a:latin typeface="Times New Roman" panose="02020603050405020304" pitchFamily="18" charset="0"/>
            <a:cs typeface="Times New Roman" panose="02020603050405020304" pitchFamily="18" charset="0"/>
          </a:endParaRPr>
        </a:p>
      </dsp:txBody>
      <dsp:txXfrm>
        <a:off x="10602978" y="3681"/>
        <a:ext cx="2379273" cy="1427564"/>
      </dsp:txXfrm>
    </dsp:sp>
    <dsp:sp modelId="{F929C148-A25F-449C-8F37-AAC7567F99DA}">
      <dsp:nvSpPr>
        <dsp:cNvPr id="0" name=""/>
        <dsp:cNvSpPr/>
      </dsp:nvSpPr>
      <dsp:spPr>
        <a:xfrm>
          <a:off x="134174" y="1669173"/>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Personas</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34174" y="1669173"/>
        <a:ext cx="2379273" cy="1427564"/>
      </dsp:txXfrm>
    </dsp:sp>
    <dsp:sp modelId="{137AF196-38BE-4E09-B5FB-416A46CB8D4D}">
      <dsp:nvSpPr>
        <dsp:cNvPr id="0" name=""/>
        <dsp:cNvSpPr/>
      </dsp:nvSpPr>
      <dsp:spPr>
        <a:xfrm>
          <a:off x="2751375" y="1669173"/>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Minimal Viable Product (MVP)</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2751375" y="1669173"/>
        <a:ext cx="2379273" cy="1427564"/>
      </dsp:txXfrm>
    </dsp:sp>
    <dsp:sp modelId="{1942CD53-567D-4EE0-99F8-D8D091F7F3C2}">
      <dsp:nvSpPr>
        <dsp:cNvPr id="0" name=""/>
        <dsp:cNvSpPr/>
      </dsp:nvSpPr>
      <dsp:spPr>
        <a:xfrm>
          <a:off x="5368576" y="1669173"/>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Technologies</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5368576" y="1669173"/>
        <a:ext cx="2379273" cy="1427564"/>
      </dsp:txXfrm>
    </dsp:sp>
    <dsp:sp modelId="{23595D64-EEC5-4CDA-9D29-0A45A5172146}">
      <dsp:nvSpPr>
        <dsp:cNvPr id="0" name=""/>
        <dsp:cNvSpPr/>
      </dsp:nvSpPr>
      <dsp:spPr>
        <a:xfrm>
          <a:off x="7985777" y="1669173"/>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Architecture  </a:t>
          </a:r>
        </a:p>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Diagrams</a:t>
          </a:r>
          <a:endParaRPr lang="en-US" sz="2400" kern="1200" dirty="0">
            <a:solidFill>
              <a:srgbClr val="FFFFCC"/>
            </a:solidFill>
            <a:latin typeface="Times New Roman" panose="02020603050405020304" pitchFamily="18" charset="0"/>
            <a:cs typeface="Times New Roman" panose="02020603050405020304" pitchFamily="18" charset="0"/>
          </a:endParaRPr>
        </a:p>
      </dsp:txBody>
      <dsp:txXfrm>
        <a:off x="7985777" y="1669173"/>
        <a:ext cx="2379273" cy="1427564"/>
      </dsp:txXfrm>
    </dsp:sp>
    <dsp:sp modelId="{012C01BE-700F-493E-968A-6CB4241B1E29}">
      <dsp:nvSpPr>
        <dsp:cNvPr id="0" name=""/>
        <dsp:cNvSpPr/>
      </dsp:nvSpPr>
      <dsp:spPr>
        <a:xfrm>
          <a:off x="10602978" y="1669173"/>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Schedule</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0602978" y="1669173"/>
        <a:ext cx="2379273" cy="1427564"/>
      </dsp:txXfrm>
    </dsp:sp>
    <dsp:sp modelId="{9977C904-547E-47A9-9428-787004C504FC}">
      <dsp:nvSpPr>
        <dsp:cNvPr id="0" name=""/>
        <dsp:cNvSpPr/>
      </dsp:nvSpPr>
      <dsp:spPr>
        <a:xfrm>
          <a:off x="134174" y="3334664"/>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Recap Sprint 1 Backlog </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34174" y="3334664"/>
        <a:ext cx="2379273" cy="1427564"/>
      </dsp:txXfrm>
    </dsp:sp>
    <dsp:sp modelId="{5B10D529-4C4A-4FE3-993F-A7D84A715EEE}">
      <dsp:nvSpPr>
        <dsp:cNvPr id="0" name=""/>
        <dsp:cNvSpPr/>
      </dsp:nvSpPr>
      <dsp:spPr>
        <a:xfrm>
          <a:off x="2751375" y="3334664"/>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Product Backlog </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2751375" y="3334664"/>
        <a:ext cx="2379273" cy="1427564"/>
      </dsp:txXfrm>
    </dsp:sp>
    <dsp:sp modelId="{860E914C-5716-45BC-BC1E-CBEFA7F025DC}">
      <dsp:nvSpPr>
        <dsp:cNvPr id="0" name=""/>
        <dsp:cNvSpPr/>
      </dsp:nvSpPr>
      <dsp:spPr>
        <a:xfrm>
          <a:off x="5368576" y="3334664"/>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Sprint 2 Backlog </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5368576" y="3334664"/>
        <a:ext cx="2379273" cy="1427564"/>
      </dsp:txXfrm>
    </dsp:sp>
    <dsp:sp modelId="{7C41E807-1C47-416D-8F11-7D1B0A4CA0B7}">
      <dsp:nvSpPr>
        <dsp:cNvPr id="0" name=""/>
        <dsp:cNvSpPr/>
      </dsp:nvSpPr>
      <dsp:spPr>
        <a:xfrm>
          <a:off x="7985777" y="3334664"/>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Test cases</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7985777" y="3334664"/>
        <a:ext cx="2379273" cy="1427564"/>
      </dsp:txXfrm>
    </dsp:sp>
    <dsp:sp modelId="{67D0F7A5-25E2-4333-ABBF-3985168906C1}">
      <dsp:nvSpPr>
        <dsp:cNvPr id="0" name=""/>
        <dsp:cNvSpPr/>
      </dsp:nvSpPr>
      <dsp:spPr>
        <a:xfrm>
          <a:off x="10602978" y="3334664"/>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Stories Completed</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0602978" y="3334664"/>
        <a:ext cx="2379273" cy="1427564"/>
      </dsp:txXfrm>
    </dsp:sp>
    <dsp:sp modelId="{8AD8F0A5-6550-4F5D-ADC0-3FB5CD4D27CB}">
      <dsp:nvSpPr>
        <dsp:cNvPr id="0" name=""/>
        <dsp:cNvSpPr/>
      </dsp:nvSpPr>
      <dsp:spPr>
        <a:xfrm>
          <a:off x="134174" y="5000156"/>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Stories Not Completed</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34174" y="5000156"/>
        <a:ext cx="2379273" cy="1427564"/>
      </dsp:txXfrm>
    </dsp:sp>
    <dsp:sp modelId="{E1B382D2-3198-4832-8AB5-E06B55466599}">
      <dsp:nvSpPr>
        <dsp:cNvPr id="0" name=""/>
        <dsp:cNvSpPr/>
      </dsp:nvSpPr>
      <dsp:spPr>
        <a:xfrm>
          <a:off x="2751375" y="5000156"/>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Metrics</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2751375" y="5000156"/>
        <a:ext cx="2379273" cy="1427564"/>
      </dsp:txXfrm>
    </dsp:sp>
    <dsp:sp modelId="{A8D4C02D-8A3F-415A-80E9-CAC42B3BA15B}">
      <dsp:nvSpPr>
        <dsp:cNvPr id="0" name=""/>
        <dsp:cNvSpPr/>
      </dsp:nvSpPr>
      <dsp:spPr>
        <a:xfrm>
          <a:off x="5368576" y="5000156"/>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Retrospective</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5368576" y="5000156"/>
        <a:ext cx="2379273" cy="1427564"/>
      </dsp:txXfrm>
    </dsp:sp>
    <dsp:sp modelId="{6544A214-70E6-4D75-ABE5-F49F2C685E68}">
      <dsp:nvSpPr>
        <dsp:cNvPr id="0" name=""/>
        <dsp:cNvSpPr/>
      </dsp:nvSpPr>
      <dsp:spPr>
        <a:xfrm>
          <a:off x="7985777" y="5000156"/>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Sprint 3 Backlog </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7985777" y="5000156"/>
        <a:ext cx="2379273" cy="1427564"/>
      </dsp:txXfrm>
    </dsp:sp>
    <dsp:sp modelId="{ACC1379D-6692-4519-856A-48E25098BAC9}">
      <dsp:nvSpPr>
        <dsp:cNvPr id="0" name=""/>
        <dsp:cNvSpPr/>
      </dsp:nvSpPr>
      <dsp:spPr>
        <a:xfrm>
          <a:off x="10602978" y="5000156"/>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Project Demo</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10602978" y="5000156"/>
        <a:ext cx="2379273" cy="1427564"/>
      </dsp:txXfrm>
    </dsp:sp>
    <dsp:sp modelId="{9D76C958-1F2D-4C84-B138-38CDDFBE1936}">
      <dsp:nvSpPr>
        <dsp:cNvPr id="0" name=""/>
        <dsp:cNvSpPr/>
      </dsp:nvSpPr>
      <dsp:spPr>
        <a:xfrm>
          <a:off x="3872274" y="6665647"/>
          <a:ext cx="2379273"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GitHub Link</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3872274" y="6665647"/>
        <a:ext cx="2379273" cy="1427564"/>
      </dsp:txXfrm>
    </dsp:sp>
    <dsp:sp modelId="{9EE2ED82-9E84-4232-8E5C-D602106BB121}">
      <dsp:nvSpPr>
        <dsp:cNvPr id="0" name=""/>
        <dsp:cNvSpPr/>
      </dsp:nvSpPr>
      <dsp:spPr>
        <a:xfrm>
          <a:off x="6489475" y="6665647"/>
          <a:ext cx="2754675" cy="142756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solidFill>
                <a:srgbClr val="FFFFCC"/>
              </a:solidFill>
              <a:latin typeface="Times New Roman" panose="02020603050405020304" pitchFamily="18" charset="0"/>
              <a:cs typeface="Times New Roman" panose="02020603050405020304" pitchFamily="18" charset="0"/>
            </a:rPr>
            <a:t>Live Application  Demo</a:t>
          </a:r>
          <a:endParaRPr lang="en-US" sz="2400" kern="1200">
            <a:solidFill>
              <a:srgbClr val="FFFFCC"/>
            </a:solidFill>
            <a:latin typeface="Times New Roman" panose="02020603050405020304" pitchFamily="18" charset="0"/>
            <a:cs typeface="Times New Roman" panose="02020603050405020304" pitchFamily="18" charset="0"/>
          </a:endParaRPr>
        </a:p>
      </dsp:txBody>
      <dsp:txXfrm>
        <a:off x="6489475" y="6665647"/>
        <a:ext cx="2754675" cy="142756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0F4E2EF-4C11-480F-9063-43D36E2E4B13}" type="datetimeFigureOut">
              <a:rPr lang="en-US" smtClean="0"/>
              <a:t>12/15/2024</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53D97C4B-B7CD-4C95-94A3-D1B80EE07885}" type="slidenum">
              <a:rPr lang="en-US" smtClean="0"/>
              <a:t>‹#›</a:t>
            </a:fld>
            <a:endParaRPr lang="en-US"/>
          </a:p>
        </p:txBody>
      </p:sp>
    </p:spTree>
    <p:extLst>
      <p:ext uri="{BB962C8B-B14F-4D97-AF65-F5344CB8AC3E}">
        <p14:creationId xmlns:p14="http://schemas.microsoft.com/office/powerpoint/2010/main" val="1857618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97C4B-B7CD-4C95-94A3-D1B80EE07885}" type="slidenum">
              <a:rPr lang="en-US" smtClean="0"/>
              <a:t>12</a:t>
            </a:fld>
            <a:endParaRPr lang="en-US"/>
          </a:p>
        </p:txBody>
      </p:sp>
    </p:spTree>
    <p:extLst>
      <p:ext uri="{BB962C8B-B14F-4D97-AF65-F5344CB8AC3E}">
        <p14:creationId xmlns:p14="http://schemas.microsoft.com/office/powerpoint/2010/main" val="2594218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97C4B-B7CD-4C95-94A3-D1B80EE07885}" type="slidenum">
              <a:rPr lang="en-US" smtClean="0"/>
              <a:t>18</a:t>
            </a:fld>
            <a:endParaRPr lang="en-US"/>
          </a:p>
        </p:txBody>
      </p:sp>
    </p:spTree>
    <p:extLst>
      <p:ext uri="{BB962C8B-B14F-4D97-AF65-F5344CB8AC3E}">
        <p14:creationId xmlns:p14="http://schemas.microsoft.com/office/powerpoint/2010/main" val="165024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97C4B-B7CD-4C95-94A3-D1B80EE07885}" type="slidenum">
              <a:rPr lang="en-US" smtClean="0"/>
              <a:t>30</a:t>
            </a:fld>
            <a:endParaRPr lang="en-US"/>
          </a:p>
        </p:txBody>
      </p:sp>
    </p:spTree>
    <p:extLst>
      <p:ext uri="{BB962C8B-B14F-4D97-AF65-F5344CB8AC3E}">
        <p14:creationId xmlns:p14="http://schemas.microsoft.com/office/powerpoint/2010/main" val="2855207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4400" y="411480"/>
            <a:ext cx="16459200" cy="164592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 name="Picture 2" descr="image">
            <a:extLst>
              <a:ext uri="{FF2B5EF4-FFF2-40B4-BE49-F238E27FC236}">
                <a16:creationId xmlns:a16="http://schemas.microsoft.com/office/drawing/2014/main" id="{46E97379-9DC0-A7C0-EC1F-C1EE95B7C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071" b="1587"/>
          <a:stretch/>
        </p:blipFill>
        <p:spPr bwMode="auto">
          <a:xfrm>
            <a:off x="26457" y="0"/>
            <a:ext cx="18287980" cy="102850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5B00B0-75CC-DFD8-8DC4-AF11A4D7833A}"/>
              </a:ext>
            </a:extLst>
          </p:cNvPr>
          <p:cNvSpPr txBox="1"/>
          <p:nvPr/>
        </p:nvSpPr>
        <p:spPr>
          <a:xfrm>
            <a:off x="2209800" y="5829300"/>
            <a:ext cx="10439400" cy="2568395"/>
          </a:xfrm>
          <a:prstGeom prst="rect">
            <a:avLst/>
          </a:prstGeom>
          <a:noFill/>
        </p:spPr>
        <p:txBody>
          <a:bodyPr wrap="square">
            <a:spAutoFit/>
          </a:bodyPr>
          <a:lstStyle/>
          <a:p>
            <a:pPr marR="5080" algn="ctr" rtl="0">
              <a:lnSpc>
                <a:spcPct val="90000"/>
              </a:lnSpc>
              <a:spcBef>
                <a:spcPts val="95"/>
              </a:spcBef>
            </a:pPr>
            <a:r>
              <a:rPr lang="en-US" sz="4400" b="1" kern="120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Computer Science Capstone Project </a:t>
            </a:r>
          </a:p>
          <a:p>
            <a:pPr marR="5080" algn="ctr" rtl="0">
              <a:lnSpc>
                <a:spcPct val="90000"/>
              </a:lnSpc>
              <a:spcBef>
                <a:spcPts val="95"/>
              </a:spcBef>
            </a:pPr>
            <a:r>
              <a:rPr lang="en-US" sz="4400" b="1" kern="1200" spc="-10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Team</a:t>
            </a:r>
            <a:r>
              <a:rPr lang="en-US" sz="4400" b="1" kern="1200" spc="-1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en-US" sz="4400" b="1" kern="1200" spc="-5"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Name: </a:t>
            </a:r>
            <a:r>
              <a:rPr lang="en-US" sz="4400" b="1" kern="120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TEAM MISSION POSSIBLE </a:t>
            </a:r>
          </a:p>
          <a:p>
            <a:pPr marR="5080" algn="ctr" rtl="0">
              <a:lnSpc>
                <a:spcPct val="90000"/>
              </a:lnSpc>
              <a:spcBef>
                <a:spcPts val="95"/>
              </a:spcBef>
            </a:pPr>
            <a:r>
              <a:rPr lang="en-US" sz="4400" b="1" kern="120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(deadly by name &amp; game)</a:t>
            </a:r>
          </a:p>
          <a:p>
            <a:pPr marR="5080" algn="ctr" rtl="0">
              <a:lnSpc>
                <a:spcPct val="90000"/>
              </a:lnSpc>
              <a:spcBef>
                <a:spcPts val="95"/>
              </a:spcBef>
            </a:pPr>
            <a:r>
              <a:rPr lang="en-US" sz="4400" b="1" kern="1200" spc="-95"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Team</a:t>
            </a:r>
            <a:r>
              <a:rPr lang="en-US" sz="4400" b="1" kern="1200" spc="-1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t>
            </a:r>
            <a:r>
              <a:rPr lang="en-US" sz="4400" b="1" kern="1200" spc="-5"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4</a:t>
            </a:r>
            <a:endParaRPr lang="en-US" sz="4400" b="1" kern="1200" dirty="0">
              <a:solidFill>
                <a:srgbClr val="FFFF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3965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316125-55E1-91F9-A61E-DCD673FFFD7B}"/>
              </a:ext>
            </a:extLst>
          </p:cNvPr>
          <p:cNvSpPr txBox="1"/>
          <p:nvPr/>
        </p:nvSpPr>
        <p:spPr>
          <a:xfrm>
            <a:off x="29724" y="125094"/>
            <a:ext cx="9982200" cy="769441"/>
          </a:xfrm>
          <a:prstGeom prst="rect">
            <a:avLst/>
          </a:prstGeom>
          <a:noFill/>
        </p:spPr>
        <p:txBody>
          <a:bodyPr wrap="square">
            <a:spAutoFit/>
          </a:bodyPr>
          <a:lstStyle/>
          <a:p>
            <a:r>
              <a:rPr lang="en-US" sz="4400" b="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a:t>
            </a:r>
            <a:r>
              <a:rPr lang="en-US" sz="44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WORKING </a:t>
            </a:r>
            <a:r>
              <a:rPr lang="en-US" sz="44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5">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AGREEMENT</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Picture 7" descr="A close-up of a document&#10;&#10;Description automatically generated">
            <a:extLst>
              <a:ext uri="{FF2B5EF4-FFF2-40B4-BE49-F238E27FC236}">
                <a16:creationId xmlns:a16="http://schemas.microsoft.com/office/drawing/2014/main" id="{D4BBA039-1179-19F0-3530-2B09B39F0A75}"/>
              </a:ext>
            </a:extLst>
          </p:cNvPr>
          <p:cNvPicPr>
            <a:picLocks noChangeAspect="1"/>
          </p:cNvPicPr>
          <p:nvPr/>
        </p:nvPicPr>
        <p:blipFill>
          <a:blip r:embed="rId2">
            <a:extLst>
              <a:ext uri="{28A0092B-C50C-407E-A947-70E740481C1C}">
                <a14:useLocalDpi xmlns:a14="http://schemas.microsoft.com/office/drawing/2010/main" val="0"/>
              </a:ext>
            </a:extLst>
          </a:blip>
          <a:srcRect l="8982" t="7978" r="10585" b="23049"/>
          <a:stretch/>
        </p:blipFill>
        <p:spPr>
          <a:xfrm>
            <a:off x="4648200" y="979511"/>
            <a:ext cx="13463317" cy="8964589"/>
          </a:xfrm>
          <a:prstGeom prst="rect">
            <a:avLst/>
          </a:prstGeom>
          <a:ln>
            <a:noFill/>
          </a:ln>
          <a:effectLst>
            <a:softEdge rad="112500"/>
          </a:effectLst>
        </p:spPr>
      </p:pic>
      <p:pic>
        <p:nvPicPr>
          <p:cNvPr id="9" name="Picture 8">
            <a:extLst>
              <a:ext uri="{FF2B5EF4-FFF2-40B4-BE49-F238E27FC236}">
                <a16:creationId xmlns:a16="http://schemas.microsoft.com/office/drawing/2014/main" id="{9159D452-94B0-7D37-0AEF-F0006497EC52}"/>
              </a:ext>
            </a:extLst>
          </p:cNvPr>
          <p:cNvPicPr>
            <a:picLocks noChangeAspect="1"/>
          </p:cNvPicPr>
          <p:nvPr/>
        </p:nvPicPr>
        <p:blipFill>
          <a:blip r:embed="rId3"/>
          <a:stretch>
            <a:fillRect/>
          </a:stretch>
        </p:blipFill>
        <p:spPr>
          <a:xfrm>
            <a:off x="16576367" y="63448"/>
            <a:ext cx="1711633" cy="15748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2" descr="Team Expectations and Working Agreements">
            <a:extLst>
              <a:ext uri="{FF2B5EF4-FFF2-40B4-BE49-F238E27FC236}">
                <a16:creationId xmlns:a16="http://schemas.microsoft.com/office/drawing/2014/main" id="{7296ADF7-CD3A-4E7E-FA91-A838039F2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82" y="1257300"/>
            <a:ext cx="4295235"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330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C62A85-624B-9F1A-E8C3-2F7870753644}"/>
              </a:ext>
            </a:extLst>
          </p:cNvPr>
          <p:cNvPicPr>
            <a:picLocks noChangeAspect="1"/>
          </p:cNvPicPr>
          <p:nvPr/>
        </p:nvPicPr>
        <p:blipFill>
          <a:blip r:embed="rId2"/>
          <a:stretch>
            <a:fillRect/>
          </a:stretch>
        </p:blipFill>
        <p:spPr>
          <a:xfrm>
            <a:off x="16840200" y="1"/>
            <a:ext cx="1447800" cy="12991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4" descr="Animated Leader Vectors &amp; Illustrations ...">
            <a:extLst>
              <a:ext uri="{FF2B5EF4-FFF2-40B4-BE49-F238E27FC236}">
                <a16:creationId xmlns:a16="http://schemas.microsoft.com/office/drawing/2014/main" id="{07656243-6CDE-20E6-C335-8DC19B3C6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62101"/>
            <a:ext cx="17449800" cy="86055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28B01E7-F963-0486-E6E1-97D0C181927F}"/>
              </a:ext>
            </a:extLst>
          </p:cNvPr>
          <p:cNvSpPr txBox="1"/>
          <p:nvPr/>
        </p:nvSpPr>
        <p:spPr>
          <a:xfrm>
            <a:off x="5897479" y="0"/>
            <a:ext cx="6264442" cy="840230"/>
          </a:xfrm>
          <a:prstGeom prst="rect">
            <a:avLst/>
          </a:prstGeom>
          <a:noFill/>
        </p:spPr>
        <p:txBody>
          <a:bodyPr wrap="square">
            <a:spAutoFit/>
          </a:bodyPr>
          <a:lstStyle/>
          <a:p>
            <a:pPr algn="ctr">
              <a:lnSpc>
                <a:spcPct val="90000"/>
              </a:lnSpc>
              <a:spcBef>
                <a:spcPct val="0"/>
              </a:spcBef>
              <a:spcAft>
                <a:spcPts val="600"/>
              </a:spcAft>
            </a:pPr>
            <a:r>
              <a:rPr lang="en-US" sz="54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PERSONAS</a:t>
            </a:r>
          </a:p>
        </p:txBody>
      </p:sp>
    </p:spTree>
    <p:extLst>
      <p:ext uri="{BB962C8B-B14F-4D97-AF65-F5344CB8AC3E}">
        <p14:creationId xmlns:p14="http://schemas.microsoft.com/office/powerpoint/2010/main" val="1909258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08C04A-4221-F6D8-7AE9-5470AB559D36}"/>
              </a:ext>
            </a:extLst>
          </p:cNvPr>
          <p:cNvSpPr txBox="1"/>
          <p:nvPr/>
        </p:nvSpPr>
        <p:spPr>
          <a:xfrm>
            <a:off x="-2057400" y="573235"/>
            <a:ext cx="9272954" cy="840230"/>
          </a:xfrm>
          <a:prstGeom prst="rect">
            <a:avLst/>
          </a:prstGeom>
          <a:noFill/>
        </p:spPr>
        <p:txBody>
          <a:bodyPr wrap="square">
            <a:spAutoFit/>
          </a:bodyPr>
          <a:lstStyle/>
          <a:p>
            <a:pPr algn="ctr" rtl="0">
              <a:lnSpc>
                <a:spcPct val="90000"/>
              </a:lnSpc>
              <a:spcBef>
                <a:spcPct val="0"/>
              </a:spcBef>
              <a:spcAft>
                <a:spcPts val="600"/>
              </a:spcAft>
            </a:pPr>
            <a:r>
              <a:rPr lang="en-US" sz="54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PERSONAS - 1</a:t>
            </a:r>
          </a:p>
        </p:txBody>
      </p:sp>
      <p:pic>
        <p:nvPicPr>
          <p:cNvPr id="4" name="Picture 3">
            <a:extLst>
              <a:ext uri="{FF2B5EF4-FFF2-40B4-BE49-F238E27FC236}">
                <a16:creationId xmlns:a16="http://schemas.microsoft.com/office/drawing/2014/main" id="{D3E2DB36-F31A-BC56-A804-B3C028729AD4}"/>
              </a:ext>
            </a:extLst>
          </p:cNvPr>
          <p:cNvPicPr>
            <a:picLocks noChangeAspect="1"/>
          </p:cNvPicPr>
          <p:nvPr/>
        </p:nvPicPr>
        <p:blipFill>
          <a:blip r:embed="rId3"/>
          <a:stretch>
            <a:fillRect/>
          </a:stretch>
        </p:blipFill>
        <p:spPr>
          <a:xfrm>
            <a:off x="12801600" y="1333500"/>
            <a:ext cx="5410199" cy="5721846"/>
          </a:xfrm>
          <a:prstGeom prst="rect">
            <a:avLst/>
          </a:prstGeom>
        </p:spPr>
      </p:pic>
      <p:sp>
        <p:nvSpPr>
          <p:cNvPr id="5" name="TextBox 4">
            <a:extLst>
              <a:ext uri="{FF2B5EF4-FFF2-40B4-BE49-F238E27FC236}">
                <a16:creationId xmlns:a16="http://schemas.microsoft.com/office/drawing/2014/main" id="{FC264E1E-1583-C722-9B9A-F2C961D1242C}"/>
              </a:ext>
            </a:extLst>
          </p:cNvPr>
          <p:cNvSpPr txBox="1"/>
          <p:nvPr/>
        </p:nvSpPr>
        <p:spPr>
          <a:xfrm>
            <a:off x="13136479" y="7055346"/>
            <a:ext cx="10226842" cy="3231654"/>
          </a:xfrm>
          <a:prstGeom prst="rect">
            <a:avLst/>
          </a:prstGeom>
          <a:noFill/>
        </p:spPr>
        <p:txBody>
          <a:bodyPr wrap="square">
            <a:spAutoFit/>
          </a:bodyPr>
          <a:lstStyle/>
          <a:p>
            <a:pPr marL="12700">
              <a:lnSpc>
                <a:spcPct val="100000"/>
              </a:lnSpc>
              <a:spcBef>
                <a:spcPts val="100"/>
              </a:spcBef>
            </a:pPr>
            <a:r>
              <a:rPr lang="en-US" sz="3600" b="1" spc="-10" dirty="0">
                <a:latin typeface="Times New Roman"/>
                <a:cs typeface="Times New Roman"/>
              </a:rPr>
              <a:t>Profile</a:t>
            </a:r>
            <a:endParaRPr lang="en-US" sz="3600" b="1" dirty="0">
              <a:latin typeface="Times New Roman"/>
              <a:cs typeface="Times New Roman"/>
            </a:endParaRPr>
          </a:p>
          <a:p>
            <a:pPr marL="88900">
              <a:lnSpc>
                <a:spcPct val="100000"/>
              </a:lnSpc>
            </a:pPr>
            <a:r>
              <a:rPr lang="en-US" sz="2800" i="1" spc="-5" dirty="0">
                <a:latin typeface="Times New Roman"/>
                <a:cs typeface="Times New Roman"/>
              </a:rPr>
              <a:t>Name:</a:t>
            </a:r>
            <a:r>
              <a:rPr lang="en-US" sz="2800" i="1" spc="-40" dirty="0">
                <a:latin typeface="Times New Roman"/>
                <a:cs typeface="Times New Roman"/>
              </a:rPr>
              <a:t> </a:t>
            </a:r>
            <a:r>
              <a:rPr lang="en-US" sz="2800" dirty="0">
                <a:latin typeface="Times New Roman" panose="02020603050405020304" pitchFamily="18" charset="0"/>
                <a:cs typeface="Times New Roman" panose="02020603050405020304" pitchFamily="18" charset="0"/>
              </a:rPr>
              <a:t>James </a:t>
            </a:r>
          </a:p>
          <a:p>
            <a:pPr marL="88900">
              <a:lnSpc>
                <a:spcPct val="100000"/>
              </a:lnSpc>
            </a:pPr>
            <a:r>
              <a:rPr lang="en-US" sz="2800" i="1" dirty="0">
                <a:latin typeface="Times New Roman"/>
                <a:cs typeface="Times New Roman"/>
              </a:rPr>
              <a:t>Age:</a:t>
            </a:r>
            <a:r>
              <a:rPr lang="en-US" sz="2800" i="1" spc="-55" dirty="0">
                <a:latin typeface="Times New Roman"/>
                <a:cs typeface="Times New Roman"/>
              </a:rPr>
              <a:t> 30</a:t>
            </a:r>
            <a:endParaRPr lang="en-US" sz="2800" dirty="0">
              <a:latin typeface="Times New Roman"/>
              <a:cs typeface="Times New Roman"/>
            </a:endParaRPr>
          </a:p>
          <a:p>
            <a:pPr marL="12700" marR="300990" indent="76200">
              <a:lnSpc>
                <a:spcPct val="100000"/>
              </a:lnSpc>
              <a:tabLst>
                <a:tab pos="2513965" algn="l"/>
              </a:tabLst>
            </a:pPr>
            <a:r>
              <a:rPr lang="en-US" sz="2800" i="1" spc="-5" dirty="0">
                <a:latin typeface="Times New Roman"/>
                <a:cs typeface="Times New Roman"/>
              </a:rPr>
              <a:t>Location: </a:t>
            </a:r>
            <a:r>
              <a:rPr lang="en-US" sz="2800" i="1" dirty="0">
                <a:latin typeface="Times New Roman"/>
                <a:cs typeface="Times New Roman"/>
              </a:rPr>
              <a:t>Alabama, </a:t>
            </a:r>
            <a:r>
              <a:rPr lang="en-US" sz="2800" i="1" spc="-5" dirty="0">
                <a:latin typeface="Times New Roman"/>
                <a:cs typeface="Times New Roman"/>
              </a:rPr>
              <a:t>Ga </a:t>
            </a:r>
            <a:r>
              <a:rPr lang="en-US" sz="2800" i="1" dirty="0">
                <a:latin typeface="Times New Roman"/>
                <a:cs typeface="Times New Roman"/>
              </a:rPr>
              <a:t> </a:t>
            </a:r>
          </a:p>
          <a:p>
            <a:pPr marL="12700" marR="300990" indent="76200">
              <a:lnSpc>
                <a:spcPct val="100000"/>
              </a:lnSpc>
              <a:tabLst>
                <a:tab pos="2513965" algn="l"/>
              </a:tabLst>
            </a:pPr>
            <a:r>
              <a:rPr lang="en-US" sz="2800" i="1" dirty="0">
                <a:latin typeface="Times New Roman"/>
                <a:cs typeface="Times New Roman"/>
              </a:rPr>
              <a:t>Job:</a:t>
            </a:r>
            <a:r>
              <a:rPr lang="en-US" sz="2800" i="1" spc="-10" dirty="0">
                <a:latin typeface="Times New Roman"/>
                <a:cs typeface="Times New Roman"/>
              </a:rPr>
              <a:t> </a:t>
            </a:r>
            <a:r>
              <a:rPr lang="en-US" sz="2800" i="1" dirty="0">
                <a:latin typeface="Times New Roman"/>
                <a:cs typeface="Times New Roman"/>
              </a:rPr>
              <a:t>Chief</a:t>
            </a:r>
            <a:r>
              <a:rPr lang="en-US" sz="2800" i="1" spc="-20" dirty="0">
                <a:latin typeface="Times New Roman"/>
                <a:cs typeface="Times New Roman"/>
              </a:rPr>
              <a:t> </a:t>
            </a:r>
            <a:r>
              <a:rPr lang="en-US" sz="2800" i="1" dirty="0">
                <a:latin typeface="Times New Roman"/>
                <a:cs typeface="Times New Roman"/>
              </a:rPr>
              <a:t>Security </a:t>
            </a:r>
            <a:r>
              <a:rPr lang="en-US" sz="2800" i="1" spc="-5" dirty="0">
                <a:latin typeface="Times New Roman"/>
                <a:cs typeface="Times New Roman"/>
              </a:rPr>
              <a:t>Officer</a:t>
            </a:r>
          </a:p>
          <a:p>
            <a:pPr marL="12700" marR="300990" indent="76200">
              <a:lnSpc>
                <a:spcPct val="100000"/>
              </a:lnSpc>
              <a:tabLst>
                <a:tab pos="2513965" algn="l"/>
              </a:tabLst>
            </a:pPr>
            <a:r>
              <a:rPr lang="en-US" sz="2800" i="1" spc="-585" dirty="0">
                <a:latin typeface="Times New Roman"/>
                <a:cs typeface="Times New Roman"/>
              </a:rPr>
              <a:t> </a:t>
            </a:r>
            <a:r>
              <a:rPr lang="en-US" sz="2800" i="1" dirty="0">
                <a:latin typeface="Times New Roman"/>
                <a:cs typeface="Times New Roman"/>
              </a:rPr>
              <a:t>Salary:</a:t>
            </a:r>
            <a:r>
              <a:rPr lang="en-US" sz="2800" i="1" spc="-20" dirty="0">
                <a:latin typeface="Times New Roman"/>
                <a:cs typeface="Times New Roman"/>
              </a:rPr>
              <a:t> </a:t>
            </a:r>
            <a:r>
              <a:rPr lang="en-US" sz="2800" i="1" spc="-15" dirty="0">
                <a:latin typeface="Times New Roman"/>
                <a:cs typeface="Times New Roman"/>
              </a:rPr>
              <a:t>$112000/year</a:t>
            </a:r>
            <a:endParaRPr lang="en-US" sz="2800" dirty="0">
              <a:latin typeface="Times New Roman"/>
              <a:cs typeface="Times New Roman"/>
            </a:endParaRPr>
          </a:p>
          <a:p>
            <a:pPr marL="12700">
              <a:lnSpc>
                <a:spcPct val="100000"/>
              </a:lnSpc>
              <a:spcBef>
                <a:spcPts val="5"/>
              </a:spcBef>
            </a:pPr>
            <a:r>
              <a:rPr lang="en-US" sz="2800" i="1" spc="-5" dirty="0">
                <a:latin typeface="Times New Roman"/>
                <a:cs typeface="Times New Roman"/>
              </a:rPr>
              <a:t>Family:</a:t>
            </a:r>
            <a:r>
              <a:rPr lang="en-US" sz="2800" i="1" spc="-35" dirty="0">
                <a:latin typeface="Times New Roman"/>
                <a:cs typeface="Times New Roman"/>
              </a:rPr>
              <a:t> </a:t>
            </a:r>
            <a:r>
              <a:rPr lang="en-US" sz="2800" i="1" spc="-65" dirty="0">
                <a:latin typeface="Times New Roman"/>
                <a:cs typeface="Times New Roman"/>
              </a:rPr>
              <a:t>wife </a:t>
            </a:r>
            <a:endParaRPr lang="en-US" sz="2800" dirty="0">
              <a:latin typeface="Times New Roman"/>
              <a:cs typeface="Times New Roman"/>
            </a:endParaRPr>
          </a:p>
        </p:txBody>
      </p:sp>
      <p:sp>
        <p:nvSpPr>
          <p:cNvPr id="6" name="TextBox 5">
            <a:extLst>
              <a:ext uri="{FF2B5EF4-FFF2-40B4-BE49-F238E27FC236}">
                <a16:creationId xmlns:a16="http://schemas.microsoft.com/office/drawing/2014/main" id="{8D0421E3-AED3-94D7-F4E2-B513079AF7D4}"/>
              </a:ext>
            </a:extLst>
          </p:cNvPr>
          <p:cNvSpPr txBox="1"/>
          <p:nvPr/>
        </p:nvSpPr>
        <p:spPr>
          <a:xfrm>
            <a:off x="152400" y="1535946"/>
            <a:ext cx="12918912" cy="1015663"/>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James, a dedicated Chief Security Officer, oversees the safety of a large retail complex, drawing on years of experience to identify and mitigate potential threats.</a:t>
            </a:r>
            <a:endParaRPr lang="en-US" sz="3000" dirty="0"/>
          </a:p>
        </p:txBody>
      </p:sp>
      <p:sp>
        <p:nvSpPr>
          <p:cNvPr id="7" name="TextBox 6">
            <a:extLst>
              <a:ext uri="{FF2B5EF4-FFF2-40B4-BE49-F238E27FC236}">
                <a16:creationId xmlns:a16="http://schemas.microsoft.com/office/drawing/2014/main" id="{4A8BB8D1-4CBE-8059-E200-0B4B53BAE944}"/>
              </a:ext>
            </a:extLst>
          </p:cNvPr>
          <p:cNvSpPr txBox="1"/>
          <p:nvPr/>
        </p:nvSpPr>
        <p:spPr>
          <a:xfrm rot="10800000" flipV="1">
            <a:off x="360948" y="2674090"/>
            <a:ext cx="12101761" cy="7725192"/>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Challenges:</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Managing security across a large retail complex can be overwhelming, especially with limited personnel.</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Managing security across a large retail complex can be overwhelming, especially with limited personnel.</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Coordinating with multiple security personnel across a large complex can be difficult, especially when managing complex incidents that require a unified response.</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James needs a way to quickly find relevant footage, especially during an incident or investigation.</a:t>
            </a:r>
          </a:p>
          <a:p>
            <a:r>
              <a:rPr lang="en-US" sz="4000" b="1" dirty="0">
                <a:latin typeface="Times New Roman" panose="02020603050405020304" pitchFamily="18" charset="0"/>
                <a:cs typeface="Times New Roman" panose="02020603050405020304" pitchFamily="18" charset="0"/>
              </a:rPr>
              <a:t>Goals: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 real-time video monitoring system with AI features like facial recognition and automated alerts will help James efficiently monitor multiple areas and quickly identify threats.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Advanced systems that facilitate quick footage retrieval and automated tagging will streamline the review process, allowing James to save time and efficiently locate critical information.</a:t>
            </a:r>
            <a:endParaRPr lang="en-US" sz="28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183C143-45BB-0CDE-06A5-0D2D97AB129E}"/>
              </a:ext>
            </a:extLst>
          </p:cNvPr>
          <p:cNvPicPr>
            <a:picLocks noChangeAspect="1"/>
          </p:cNvPicPr>
          <p:nvPr/>
        </p:nvPicPr>
        <p:blipFill>
          <a:blip r:embed="rId4"/>
          <a:stretch>
            <a:fillRect/>
          </a:stretch>
        </p:blipFill>
        <p:spPr>
          <a:xfrm>
            <a:off x="16647459" y="15798"/>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6566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BBA5E6-6911-FC5A-664A-5BCE531AE47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FAEA9759-6D41-888C-3DB2-F993035FF445}"/>
              </a:ext>
            </a:extLst>
          </p:cNvPr>
          <p:cNvSpPr txBox="1"/>
          <p:nvPr/>
        </p:nvSpPr>
        <p:spPr>
          <a:xfrm>
            <a:off x="-1905000" y="101674"/>
            <a:ext cx="9272954" cy="840230"/>
          </a:xfrm>
          <a:prstGeom prst="rect">
            <a:avLst/>
          </a:prstGeom>
          <a:noFill/>
        </p:spPr>
        <p:txBody>
          <a:bodyPr wrap="square">
            <a:spAutoFit/>
          </a:bodyPr>
          <a:lstStyle/>
          <a:p>
            <a:pPr algn="ctr" rtl="0">
              <a:lnSpc>
                <a:spcPct val="90000"/>
              </a:lnSpc>
              <a:spcBef>
                <a:spcPct val="0"/>
              </a:spcBef>
              <a:spcAft>
                <a:spcPts val="600"/>
              </a:spcAft>
            </a:pPr>
            <a:r>
              <a:rPr lang="en-US" sz="54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PERSONAS - 2</a:t>
            </a:r>
          </a:p>
        </p:txBody>
      </p:sp>
      <p:pic>
        <p:nvPicPr>
          <p:cNvPr id="5" name="Picture 4">
            <a:extLst>
              <a:ext uri="{FF2B5EF4-FFF2-40B4-BE49-F238E27FC236}">
                <a16:creationId xmlns:a16="http://schemas.microsoft.com/office/drawing/2014/main" id="{D2CA026C-EAC6-99D3-AE29-2612CC53FADF}"/>
              </a:ext>
            </a:extLst>
          </p:cNvPr>
          <p:cNvPicPr>
            <a:picLocks noChangeAspect="1"/>
          </p:cNvPicPr>
          <p:nvPr/>
        </p:nvPicPr>
        <p:blipFill>
          <a:blip r:embed="rId3"/>
          <a:srcRect l="9262" b="16993"/>
          <a:stretch/>
        </p:blipFill>
        <p:spPr>
          <a:xfrm>
            <a:off x="806781" y="1451651"/>
            <a:ext cx="5289220" cy="5683645"/>
          </a:xfrm>
          <a:prstGeom prst="rect">
            <a:avLst/>
          </a:prstGeom>
        </p:spPr>
      </p:pic>
      <p:sp>
        <p:nvSpPr>
          <p:cNvPr id="6" name="TextBox 5">
            <a:extLst>
              <a:ext uri="{FF2B5EF4-FFF2-40B4-BE49-F238E27FC236}">
                <a16:creationId xmlns:a16="http://schemas.microsoft.com/office/drawing/2014/main" id="{5F8730E4-5B49-6919-9E03-CB79C3BA5308}"/>
              </a:ext>
            </a:extLst>
          </p:cNvPr>
          <p:cNvSpPr txBox="1"/>
          <p:nvPr/>
        </p:nvSpPr>
        <p:spPr>
          <a:xfrm>
            <a:off x="605347" y="7135296"/>
            <a:ext cx="10226842" cy="3046988"/>
          </a:xfrm>
          <a:prstGeom prst="rect">
            <a:avLst/>
          </a:prstGeom>
          <a:noFill/>
        </p:spPr>
        <p:txBody>
          <a:bodyPr wrap="square">
            <a:spAutoFit/>
          </a:bodyPr>
          <a:lstStyle/>
          <a:p>
            <a:pPr marL="12700">
              <a:lnSpc>
                <a:spcPct val="100000"/>
              </a:lnSpc>
              <a:spcBef>
                <a:spcPts val="100"/>
              </a:spcBef>
            </a:pPr>
            <a:r>
              <a:rPr lang="en-US" sz="3200" b="1" spc="-10" dirty="0">
                <a:latin typeface="Times New Roman"/>
                <a:cs typeface="Times New Roman"/>
              </a:rPr>
              <a:t>Profile</a:t>
            </a:r>
            <a:endParaRPr lang="en-US" sz="3200" dirty="0">
              <a:latin typeface="Times New Roman"/>
              <a:cs typeface="Times New Roman"/>
            </a:endParaRPr>
          </a:p>
          <a:p>
            <a:pPr marL="88900">
              <a:lnSpc>
                <a:spcPct val="100000"/>
              </a:lnSpc>
            </a:pPr>
            <a:r>
              <a:rPr lang="en-US" sz="3200" i="1" spc="-5" dirty="0">
                <a:latin typeface="Times New Roman"/>
                <a:cs typeface="Times New Roman"/>
              </a:rPr>
              <a:t>Name:</a:t>
            </a:r>
            <a:r>
              <a:rPr lang="en-US" sz="3200" i="1" spc="-40" dirty="0">
                <a:latin typeface="Times New Roman"/>
                <a:cs typeface="Times New Roman"/>
              </a:rPr>
              <a:t> Mr. Wong</a:t>
            </a:r>
            <a:endParaRPr lang="en-US" sz="3200" dirty="0">
              <a:latin typeface="Times New Roman"/>
              <a:cs typeface="Times New Roman"/>
            </a:endParaRPr>
          </a:p>
          <a:p>
            <a:pPr marL="82550">
              <a:lnSpc>
                <a:spcPct val="100000"/>
              </a:lnSpc>
            </a:pPr>
            <a:r>
              <a:rPr lang="en-US" sz="3200" i="1" dirty="0">
                <a:latin typeface="Times New Roman"/>
                <a:cs typeface="Times New Roman"/>
              </a:rPr>
              <a:t>Age:</a:t>
            </a:r>
            <a:r>
              <a:rPr lang="en-US" sz="3200" i="1" spc="-55" dirty="0">
                <a:latin typeface="Times New Roman"/>
                <a:cs typeface="Times New Roman"/>
              </a:rPr>
              <a:t> </a:t>
            </a:r>
            <a:r>
              <a:rPr lang="en-US" sz="3200" i="1" dirty="0">
                <a:latin typeface="Times New Roman"/>
                <a:cs typeface="Times New Roman"/>
              </a:rPr>
              <a:t>45</a:t>
            </a:r>
            <a:endParaRPr lang="en-US" sz="3200" dirty="0">
              <a:latin typeface="Times New Roman"/>
              <a:cs typeface="Times New Roman"/>
            </a:endParaRPr>
          </a:p>
          <a:p>
            <a:pPr marL="12700" marR="300990" indent="76200">
              <a:lnSpc>
                <a:spcPct val="100000"/>
              </a:lnSpc>
              <a:tabLst>
                <a:tab pos="2513965" algn="l"/>
              </a:tabLst>
            </a:pPr>
            <a:r>
              <a:rPr lang="en-US" sz="3200" i="1" spc="-5" dirty="0">
                <a:latin typeface="Times New Roman"/>
                <a:cs typeface="Times New Roman"/>
              </a:rPr>
              <a:t>Location: New York, NY </a:t>
            </a:r>
            <a:r>
              <a:rPr lang="en-US" sz="3200" i="1" dirty="0">
                <a:latin typeface="Times New Roman"/>
                <a:cs typeface="Times New Roman"/>
              </a:rPr>
              <a:t> </a:t>
            </a:r>
          </a:p>
          <a:p>
            <a:pPr marL="12700" marR="300990" indent="76200">
              <a:lnSpc>
                <a:spcPct val="100000"/>
              </a:lnSpc>
              <a:tabLst>
                <a:tab pos="2513965" algn="l"/>
              </a:tabLst>
            </a:pPr>
            <a:r>
              <a:rPr lang="en-US" sz="3200" i="1" dirty="0">
                <a:latin typeface="Times New Roman"/>
                <a:cs typeface="Times New Roman"/>
              </a:rPr>
              <a:t>Job:</a:t>
            </a:r>
            <a:r>
              <a:rPr lang="en-US" sz="3200" i="1" spc="-10" dirty="0">
                <a:latin typeface="Times New Roman"/>
                <a:cs typeface="Times New Roman"/>
              </a:rPr>
              <a:t> Store Owner </a:t>
            </a:r>
          </a:p>
          <a:p>
            <a:pPr marL="12700">
              <a:lnSpc>
                <a:spcPct val="100000"/>
              </a:lnSpc>
              <a:spcBef>
                <a:spcPts val="5"/>
              </a:spcBef>
            </a:pPr>
            <a:r>
              <a:rPr lang="en-US" sz="3200" i="1" spc="-5" dirty="0">
                <a:latin typeface="Times New Roman"/>
                <a:cs typeface="Times New Roman"/>
              </a:rPr>
              <a:t>Family:</a:t>
            </a:r>
            <a:r>
              <a:rPr lang="en-US" sz="3200" i="1" spc="-35" dirty="0">
                <a:latin typeface="Times New Roman"/>
                <a:cs typeface="Times New Roman"/>
              </a:rPr>
              <a:t> </a:t>
            </a:r>
            <a:r>
              <a:rPr lang="en-US" sz="3200" i="1" spc="-65" dirty="0">
                <a:latin typeface="Times New Roman"/>
                <a:cs typeface="Times New Roman"/>
              </a:rPr>
              <a:t>Two</a:t>
            </a:r>
            <a:r>
              <a:rPr lang="en-US" sz="3200" i="1" spc="-15" dirty="0">
                <a:latin typeface="Times New Roman"/>
                <a:cs typeface="Times New Roman"/>
              </a:rPr>
              <a:t> </a:t>
            </a:r>
            <a:r>
              <a:rPr lang="en-US" sz="3200" i="1" spc="-10" dirty="0">
                <a:latin typeface="Times New Roman"/>
                <a:cs typeface="Times New Roman"/>
              </a:rPr>
              <a:t>children</a:t>
            </a:r>
            <a:r>
              <a:rPr lang="en-US" sz="3200" i="1" spc="-45" dirty="0">
                <a:latin typeface="Times New Roman"/>
                <a:cs typeface="Times New Roman"/>
              </a:rPr>
              <a:t> </a:t>
            </a:r>
            <a:r>
              <a:rPr lang="en-US" sz="3200" i="1" dirty="0">
                <a:latin typeface="Times New Roman"/>
                <a:cs typeface="Times New Roman"/>
              </a:rPr>
              <a:t>and</a:t>
            </a:r>
            <a:r>
              <a:rPr lang="en-US" sz="3200" i="1" spc="-15" dirty="0">
                <a:latin typeface="Times New Roman"/>
                <a:cs typeface="Times New Roman"/>
              </a:rPr>
              <a:t> </a:t>
            </a:r>
            <a:r>
              <a:rPr lang="en-US" sz="3200" i="1" dirty="0">
                <a:latin typeface="Times New Roman"/>
                <a:cs typeface="Times New Roman"/>
              </a:rPr>
              <a:t>wife</a:t>
            </a:r>
            <a:endParaRPr lang="en-US" sz="3200" dirty="0">
              <a:latin typeface="Times New Roman"/>
              <a:cs typeface="Times New Roman"/>
            </a:endParaRPr>
          </a:p>
        </p:txBody>
      </p:sp>
      <p:sp>
        <p:nvSpPr>
          <p:cNvPr id="7" name="TextBox 6">
            <a:extLst>
              <a:ext uri="{FF2B5EF4-FFF2-40B4-BE49-F238E27FC236}">
                <a16:creationId xmlns:a16="http://schemas.microsoft.com/office/drawing/2014/main" id="{997982BD-A79B-13DC-B1EC-86E7C49BCF04}"/>
              </a:ext>
            </a:extLst>
          </p:cNvPr>
          <p:cNvSpPr txBox="1"/>
          <p:nvPr/>
        </p:nvSpPr>
        <p:spPr>
          <a:xfrm>
            <a:off x="6348627" y="1143061"/>
            <a:ext cx="11383453" cy="1077218"/>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Mr. Wong is a dedicated convenience store owner managing a bustling shop in a vibrant neighborhood. </a:t>
            </a:r>
            <a:endParaRPr lang="en-US" sz="3200" dirty="0"/>
          </a:p>
        </p:txBody>
      </p:sp>
      <p:sp>
        <p:nvSpPr>
          <p:cNvPr id="8" name="TextBox 7">
            <a:extLst>
              <a:ext uri="{FF2B5EF4-FFF2-40B4-BE49-F238E27FC236}">
                <a16:creationId xmlns:a16="http://schemas.microsoft.com/office/drawing/2014/main" id="{FA451FFA-1717-5A0C-F2A8-B8ED98FFDD03}"/>
              </a:ext>
            </a:extLst>
          </p:cNvPr>
          <p:cNvSpPr txBox="1"/>
          <p:nvPr/>
        </p:nvSpPr>
        <p:spPr>
          <a:xfrm>
            <a:off x="6321854" y="2220279"/>
            <a:ext cx="11383453" cy="8094524"/>
          </a:xfrm>
          <a:prstGeom prst="rect">
            <a:avLst/>
          </a:prstGeom>
          <a:noFill/>
        </p:spPr>
        <p:txBody>
          <a:bodyPr wrap="square">
            <a:spAutoFit/>
          </a:bodyPr>
          <a:lstStyle/>
          <a:p>
            <a:pPr algn="just"/>
            <a:r>
              <a:rPr lang="en-US" sz="3600" b="1" dirty="0">
                <a:latin typeface="Times New Roman" panose="02020603050405020304" pitchFamily="18" charset="0"/>
                <a:cs typeface="Times New Roman" panose="02020603050405020304" pitchFamily="18" charset="0"/>
              </a:rPr>
              <a:t>Challenges:</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As foot traffic increases, it becomes more difficult for Mr. Wong to monitor every customer and transaction effectively, which can lead to security risks such as theft or fraudulent activities.</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As a busy store owner, Mr. Wong must ensure the safety of his employees while they work, particularly during late-night shifts or in high-risk situations.</a:t>
            </a: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Convenience stores are often targets for shoplifting, and with more customers in-store, identifying suspicious behavior manually can be very challenging.</a:t>
            </a:r>
          </a:p>
          <a:p>
            <a:pPr algn="just"/>
            <a:r>
              <a:rPr lang="en-US" sz="3600" b="1" dirty="0">
                <a:latin typeface="Times New Roman" panose="02020603050405020304" pitchFamily="18" charset="0"/>
                <a:cs typeface="Times New Roman" panose="02020603050405020304" pitchFamily="18" charset="0"/>
              </a:rPr>
              <a:t>Goals: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 user-friendly, integrated surveillance system that provides clear alerts and easy-to-navigate interfaces will save Mr. Wong time and effort, allowing him to focus on other aspects of his business without constant troubleshooting.</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Implementing an advanced surveillance system with real-time monitoring allows Mr. Wong to remotely oversee his store, enhancing security and efficiency.</a:t>
            </a:r>
          </a:p>
        </p:txBody>
      </p:sp>
    </p:spTree>
    <p:extLst>
      <p:ext uri="{BB962C8B-B14F-4D97-AF65-F5344CB8AC3E}">
        <p14:creationId xmlns:p14="http://schemas.microsoft.com/office/powerpoint/2010/main" val="311662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BBA5E6-6911-FC5A-664A-5BCE531AE47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3D560972-C0C9-CEF9-E958-C5D356ECAE22}"/>
              </a:ext>
            </a:extLst>
          </p:cNvPr>
          <p:cNvSpPr txBox="1"/>
          <p:nvPr/>
        </p:nvSpPr>
        <p:spPr>
          <a:xfrm>
            <a:off x="-2133600" y="370802"/>
            <a:ext cx="9272954" cy="840230"/>
          </a:xfrm>
          <a:prstGeom prst="rect">
            <a:avLst/>
          </a:prstGeom>
          <a:noFill/>
        </p:spPr>
        <p:txBody>
          <a:bodyPr wrap="square">
            <a:spAutoFit/>
          </a:bodyPr>
          <a:lstStyle/>
          <a:p>
            <a:pPr algn="ctr" rtl="0">
              <a:lnSpc>
                <a:spcPct val="90000"/>
              </a:lnSpc>
              <a:spcBef>
                <a:spcPct val="0"/>
              </a:spcBef>
              <a:spcAft>
                <a:spcPts val="600"/>
              </a:spcAft>
            </a:pPr>
            <a:r>
              <a:rPr lang="en-US" sz="5400" b="1" kern="1200" dirty="0">
                <a:solidFill>
                  <a:schemeClr val="tx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PERSONAS - 3</a:t>
            </a:r>
          </a:p>
        </p:txBody>
      </p:sp>
      <p:pic>
        <p:nvPicPr>
          <p:cNvPr id="7" name="Picture 6">
            <a:extLst>
              <a:ext uri="{FF2B5EF4-FFF2-40B4-BE49-F238E27FC236}">
                <a16:creationId xmlns:a16="http://schemas.microsoft.com/office/drawing/2014/main" id="{B3210233-F464-17EB-B39A-52DDA3E924F6}"/>
              </a:ext>
            </a:extLst>
          </p:cNvPr>
          <p:cNvPicPr>
            <a:picLocks noChangeAspect="1"/>
          </p:cNvPicPr>
          <p:nvPr/>
        </p:nvPicPr>
        <p:blipFill>
          <a:blip r:embed="rId3"/>
          <a:stretch>
            <a:fillRect/>
          </a:stretch>
        </p:blipFill>
        <p:spPr>
          <a:xfrm>
            <a:off x="12039600" y="1291680"/>
            <a:ext cx="5867400" cy="5907514"/>
          </a:xfrm>
          <a:prstGeom prst="rect">
            <a:avLst/>
          </a:prstGeom>
        </p:spPr>
      </p:pic>
      <p:sp>
        <p:nvSpPr>
          <p:cNvPr id="8" name="TextBox 7">
            <a:extLst>
              <a:ext uri="{FF2B5EF4-FFF2-40B4-BE49-F238E27FC236}">
                <a16:creationId xmlns:a16="http://schemas.microsoft.com/office/drawing/2014/main" id="{ED68A735-0201-F20F-EE54-097F8A302675}"/>
              </a:ext>
            </a:extLst>
          </p:cNvPr>
          <p:cNvSpPr txBox="1"/>
          <p:nvPr/>
        </p:nvSpPr>
        <p:spPr>
          <a:xfrm>
            <a:off x="12984079" y="7199194"/>
            <a:ext cx="10226842" cy="3170099"/>
          </a:xfrm>
          <a:prstGeom prst="rect">
            <a:avLst/>
          </a:prstGeom>
          <a:noFill/>
        </p:spPr>
        <p:txBody>
          <a:bodyPr wrap="square">
            <a:spAutoFit/>
          </a:bodyPr>
          <a:lstStyle/>
          <a:p>
            <a:pPr marL="88900">
              <a:lnSpc>
                <a:spcPct val="100000"/>
              </a:lnSpc>
              <a:spcBef>
                <a:spcPts val="100"/>
              </a:spcBef>
            </a:pPr>
            <a:r>
              <a:rPr lang="en-US" sz="3200" b="1" spc="-10" dirty="0">
                <a:latin typeface="Times New Roman"/>
                <a:cs typeface="Times New Roman"/>
              </a:rPr>
              <a:t>Profile</a:t>
            </a:r>
            <a:endParaRPr lang="en-US" sz="3200" dirty="0">
              <a:latin typeface="Times New Roman"/>
              <a:cs typeface="Times New Roman"/>
            </a:endParaRPr>
          </a:p>
          <a:p>
            <a:pPr marL="158750" marR="684530" indent="5715">
              <a:lnSpc>
                <a:spcPct val="100000"/>
              </a:lnSpc>
            </a:pPr>
            <a:r>
              <a:rPr lang="en-US" sz="2800" i="1" spc="-5" dirty="0">
                <a:latin typeface="Times New Roman"/>
                <a:cs typeface="Times New Roman"/>
              </a:rPr>
              <a:t>Name:</a:t>
            </a:r>
            <a:r>
              <a:rPr lang="en-US" sz="2800" i="1" spc="-75" dirty="0">
                <a:latin typeface="Times New Roman"/>
                <a:cs typeface="Times New Roman"/>
              </a:rPr>
              <a:t> Rodriguez</a:t>
            </a:r>
          </a:p>
          <a:p>
            <a:pPr marL="158750" marR="684530" indent="5715">
              <a:lnSpc>
                <a:spcPct val="100000"/>
              </a:lnSpc>
            </a:pPr>
            <a:r>
              <a:rPr lang="en-US" sz="2800" i="1" spc="-585" dirty="0">
                <a:latin typeface="Times New Roman"/>
                <a:cs typeface="Times New Roman"/>
              </a:rPr>
              <a:t> </a:t>
            </a:r>
            <a:r>
              <a:rPr lang="en-US" sz="2800" i="1" dirty="0">
                <a:latin typeface="Times New Roman"/>
                <a:cs typeface="Times New Roman"/>
              </a:rPr>
              <a:t>Age:</a:t>
            </a:r>
            <a:r>
              <a:rPr lang="en-US" sz="2800" i="1" spc="-20" dirty="0">
                <a:latin typeface="Times New Roman"/>
                <a:cs typeface="Times New Roman"/>
              </a:rPr>
              <a:t> 27</a:t>
            </a:r>
            <a:endParaRPr lang="en-US" sz="2800" dirty="0">
              <a:latin typeface="Times New Roman"/>
              <a:cs typeface="Times New Roman"/>
            </a:endParaRPr>
          </a:p>
          <a:p>
            <a:pPr marL="88900" marR="5080">
              <a:lnSpc>
                <a:spcPct val="100000"/>
              </a:lnSpc>
            </a:pPr>
            <a:r>
              <a:rPr lang="en-US" sz="2800" i="1" spc="-5" dirty="0">
                <a:latin typeface="Times New Roman"/>
                <a:cs typeface="Times New Roman"/>
              </a:rPr>
              <a:t>Location:</a:t>
            </a:r>
            <a:r>
              <a:rPr lang="en-US" sz="2800" i="1" spc="-45" dirty="0">
                <a:latin typeface="Times New Roman"/>
                <a:cs typeface="Times New Roman"/>
              </a:rPr>
              <a:t> </a:t>
            </a:r>
            <a:r>
              <a:rPr lang="en-US" sz="2800" i="1" dirty="0">
                <a:latin typeface="Times New Roman"/>
                <a:cs typeface="Times New Roman"/>
              </a:rPr>
              <a:t>New</a:t>
            </a:r>
            <a:r>
              <a:rPr lang="en-US" sz="2800" i="1" spc="-35" dirty="0">
                <a:latin typeface="Times New Roman"/>
                <a:cs typeface="Times New Roman"/>
              </a:rPr>
              <a:t> </a:t>
            </a:r>
            <a:r>
              <a:rPr lang="en-US" sz="2800" i="1" spc="-45" dirty="0">
                <a:latin typeface="Times New Roman"/>
                <a:cs typeface="Times New Roman"/>
              </a:rPr>
              <a:t>Jersey</a:t>
            </a:r>
            <a:r>
              <a:rPr lang="en-US" sz="2800" i="1" spc="-20" dirty="0">
                <a:latin typeface="Times New Roman"/>
                <a:cs typeface="Times New Roman"/>
              </a:rPr>
              <a:t>, </a:t>
            </a:r>
            <a:r>
              <a:rPr lang="en-US" sz="2800" i="1" dirty="0">
                <a:latin typeface="Times New Roman"/>
                <a:cs typeface="Times New Roman"/>
              </a:rPr>
              <a:t>NJ </a:t>
            </a:r>
          </a:p>
          <a:p>
            <a:pPr marL="88900" marR="5080">
              <a:lnSpc>
                <a:spcPct val="100000"/>
              </a:lnSpc>
            </a:pPr>
            <a:r>
              <a:rPr lang="en-US" sz="2800" i="1" spc="-585" dirty="0">
                <a:latin typeface="Times New Roman"/>
                <a:cs typeface="Times New Roman"/>
              </a:rPr>
              <a:t> </a:t>
            </a:r>
            <a:r>
              <a:rPr lang="en-US" sz="2800" i="1" dirty="0">
                <a:latin typeface="Times New Roman"/>
                <a:cs typeface="Times New Roman"/>
              </a:rPr>
              <a:t>Job:</a:t>
            </a:r>
            <a:r>
              <a:rPr lang="en-US" sz="2800" i="1" spc="-15" dirty="0">
                <a:latin typeface="Times New Roman"/>
                <a:cs typeface="Times New Roman"/>
              </a:rPr>
              <a:t> </a:t>
            </a:r>
            <a:r>
              <a:rPr lang="en-US" sz="2800" i="1" spc="-15" dirty="0">
                <a:latin typeface="Times New Roman" panose="02020603050405020304" pitchFamily="18" charset="0"/>
                <a:cs typeface="Times New Roman" panose="02020603050405020304" pitchFamily="18" charset="0"/>
              </a:rPr>
              <a:t>Supermarket Manager</a:t>
            </a:r>
            <a:endParaRPr lang="en-US" sz="2800" i="1" dirty="0">
              <a:latin typeface="Times New Roman"/>
              <a:cs typeface="Times New Roman"/>
            </a:endParaRPr>
          </a:p>
          <a:p>
            <a:pPr marL="88900" marR="5080"/>
            <a:r>
              <a:rPr lang="en-US" sz="2800" i="1" dirty="0">
                <a:latin typeface="Times New Roman"/>
                <a:cs typeface="Times New Roman"/>
              </a:rPr>
              <a:t>Salary:</a:t>
            </a:r>
            <a:r>
              <a:rPr lang="en-US" sz="2800" i="1" spc="-20" dirty="0">
                <a:latin typeface="Times New Roman"/>
                <a:cs typeface="Times New Roman"/>
              </a:rPr>
              <a:t> </a:t>
            </a:r>
            <a:r>
              <a:rPr lang="en-US" sz="2800" i="1" spc="-15" dirty="0">
                <a:latin typeface="Times New Roman"/>
                <a:cs typeface="Times New Roman"/>
              </a:rPr>
              <a:t>$125000/year</a:t>
            </a:r>
            <a:endParaRPr lang="en-US" sz="2800" dirty="0">
              <a:latin typeface="Times New Roman"/>
              <a:cs typeface="Times New Roman"/>
            </a:endParaRPr>
          </a:p>
          <a:p>
            <a:pPr marL="12700" marR="266065">
              <a:lnSpc>
                <a:spcPct val="100000"/>
              </a:lnSpc>
            </a:pPr>
            <a:r>
              <a:rPr lang="en-US" sz="2800" i="1" spc="-5" dirty="0">
                <a:latin typeface="Times New Roman"/>
                <a:cs typeface="Times New Roman"/>
              </a:rPr>
              <a:t>Family:</a:t>
            </a:r>
            <a:r>
              <a:rPr lang="en-US" sz="2800" i="1" spc="-45" dirty="0">
                <a:latin typeface="Times New Roman"/>
                <a:cs typeface="Times New Roman"/>
              </a:rPr>
              <a:t> </a:t>
            </a:r>
            <a:r>
              <a:rPr lang="en-US" sz="2800" i="1" spc="-5" dirty="0">
                <a:latin typeface="Times New Roman"/>
                <a:cs typeface="Times New Roman"/>
              </a:rPr>
              <a:t>Lives</a:t>
            </a:r>
            <a:r>
              <a:rPr lang="en-US" sz="2800" i="1" spc="-30" dirty="0">
                <a:latin typeface="Times New Roman"/>
                <a:cs typeface="Times New Roman"/>
              </a:rPr>
              <a:t> </a:t>
            </a:r>
            <a:r>
              <a:rPr lang="en-US" sz="2800" i="1" dirty="0">
                <a:latin typeface="Times New Roman"/>
                <a:cs typeface="Times New Roman"/>
              </a:rPr>
              <a:t>with</a:t>
            </a:r>
            <a:r>
              <a:rPr lang="en-US" sz="2800" i="1" spc="-30" dirty="0">
                <a:latin typeface="Times New Roman"/>
                <a:cs typeface="Times New Roman"/>
              </a:rPr>
              <a:t> </a:t>
            </a:r>
            <a:r>
              <a:rPr lang="en-US" sz="2800" i="1" dirty="0">
                <a:latin typeface="Times New Roman"/>
                <a:cs typeface="Times New Roman"/>
              </a:rPr>
              <a:t>her </a:t>
            </a:r>
            <a:r>
              <a:rPr lang="en-US" sz="2800" i="1" spc="-585" dirty="0">
                <a:latin typeface="Times New Roman"/>
                <a:cs typeface="Times New Roman"/>
              </a:rPr>
              <a:t> </a:t>
            </a:r>
            <a:r>
              <a:rPr lang="en-US" sz="2800" i="1" dirty="0">
                <a:latin typeface="Times New Roman"/>
                <a:cs typeface="Times New Roman"/>
              </a:rPr>
              <a:t>boyfriend</a:t>
            </a:r>
            <a:endParaRPr lang="en-US" sz="2800" dirty="0">
              <a:latin typeface="Times New Roman"/>
              <a:cs typeface="Times New Roman"/>
            </a:endParaRPr>
          </a:p>
        </p:txBody>
      </p:sp>
      <p:sp>
        <p:nvSpPr>
          <p:cNvPr id="9" name="TextBox 8">
            <a:extLst>
              <a:ext uri="{FF2B5EF4-FFF2-40B4-BE49-F238E27FC236}">
                <a16:creationId xmlns:a16="http://schemas.microsoft.com/office/drawing/2014/main" id="{117EF66B-63AA-4243-14DC-364172DC9E23}"/>
              </a:ext>
            </a:extLst>
          </p:cNvPr>
          <p:cNvSpPr txBox="1"/>
          <p:nvPr/>
        </p:nvSpPr>
        <p:spPr>
          <a:xfrm>
            <a:off x="0" y="1291679"/>
            <a:ext cx="12959860" cy="1077218"/>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Ms. Rodriguez is a dedicated supermarket manager, responsible for the bustling operations of a large grocery store. </a:t>
            </a:r>
            <a:endParaRPr lang="en-US" sz="3200" dirty="0"/>
          </a:p>
        </p:txBody>
      </p:sp>
      <p:sp>
        <p:nvSpPr>
          <p:cNvPr id="10" name="TextBox 9">
            <a:extLst>
              <a:ext uri="{FF2B5EF4-FFF2-40B4-BE49-F238E27FC236}">
                <a16:creationId xmlns:a16="http://schemas.microsoft.com/office/drawing/2014/main" id="{43031E6F-0283-7FC2-0940-6AB14525A50B}"/>
              </a:ext>
            </a:extLst>
          </p:cNvPr>
          <p:cNvSpPr txBox="1"/>
          <p:nvPr/>
        </p:nvSpPr>
        <p:spPr>
          <a:xfrm>
            <a:off x="0" y="2266432"/>
            <a:ext cx="12039600" cy="7786747"/>
          </a:xfrm>
          <a:prstGeom prst="rect">
            <a:avLst/>
          </a:prstGeom>
          <a:noFill/>
        </p:spPr>
        <p:txBody>
          <a:bodyPr wrap="square">
            <a:spAutoFit/>
          </a:bodyPr>
          <a:lstStyle/>
          <a:p>
            <a:pPr algn="just"/>
            <a:r>
              <a:rPr lang="en-US" sz="4000" b="1" dirty="0">
                <a:latin typeface="Times New Roman" panose="02020603050405020304" pitchFamily="18" charset="0"/>
                <a:cs typeface="Times New Roman" panose="02020603050405020304" pitchFamily="18" charset="0"/>
              </a:rPr>
              <a:t>Challenges: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In a dynamic retail environment, it is challenging to pinpoint areas where customer flow or store layout may be causing delays or dissatisfaction without data-driven insights.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With a constantly changing shopping environment, ensuring the store layout is optimized for both customer flow and product accessibility is a time-consuming task.</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Ms. Rodriguez effectively monitors every aspect of the store, which could lead to inefficiencies or missed opportunities to improve customer experience.</a:t>
            </a:r>
          </a:p>
          <a:p>
            <a:pPr algn="just"/>
            <a:r>
              <a:rPr lang="en-US" sz="4000" b="1" dirty="0">
                <a:latin typeface="Times New Roman" panose="02020603050405020304" pitchFamily="18" charset="0"/>
                <a:cs typeface="Times New Roman" panose="02020603050405020304" pitchFamily="18" charset="0"/>
              </a:rPr>
              <a:t>Goals:</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She aims to use the system's data to identify bottlenecks and optimize store layout and product placement for a smoother shopping experience.</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system will enable Ms. Rodriguez to monitor customer activity and enhance customer experience.</a:t>
            </a: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Ms. Rodriguez plans to leverage the data to improve store performance, increase customer satisfaction, and create a safer, more enjoyable shopping experience.</a:t>
            </a:r>
          </a:p>
        </p:txBody>
      </p:sp>
      <p:pic>
        <p:nvPicPr>
          <p:cNvPr id="11" name="Picture 10">
            <a:extLst>
              <a:ext uri="{FF2B5EF4-FFF2-40B4-BE49-F238E27FC236}">
                <a16:creationId xmlns:a16="http://schemas.microsoft.com/office/drawing/2014/main" id="{C71DF191-4CD1-6296-D693-B347E05707F0}"/>
              </a:ext>
            </a:extLst>
          </p:cNvPr>
          <p:cNvPicPr>
            <a:picLocks noChangeAspect="1"/>
          </p:cNvPicPr>
          <p:nvPr/>
        </p:nvPicPr>
        <p:blipFill>
          <a:blip r:embed="rId2"/>
          <a:stretch>
            <a:fillRect/>
          </a:stretch>
        </p:blipFill>
        <p:spPr>
          <a:xfrm>
            <a:off x="16647459" y="6732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3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BBA5E6-6911-FC5A-664A-5BCE531AE47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8EF5E508-9430-CDF6-B10A-A00EC9E38E8E}"/>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Google Shape;4406;p46">
            <a:extLst>
              <a:ext uri="{FF2B5EF4-FFF2-40B4-BE49-F238E27FC236}">
                <a16:creationId xmlns:a16="http://schemas.microsoft.com/office/drawing/2014/main" id="{E3F5985C-D2F8-858C-1B52-987613FBF57E}"/>
              </a:ext>
            </a:extLst>
          </p:cNvPr>
          <p:cNvSpPr txBox="1">
            <a:spLocks/>
          </p:cNvSpPr>
          <p:nvPr/>
        </p:nvSpPr>
        <p:spPr>
          <a:xfrm>
            <a:off x="4381279" y="444752"/>
            <a:ext cx="7704000" cy="548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TECHNOLOGIES</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49D8FD3-5D29-711D-8EDB-E091BB717E73}"/>
              </a:ext>
            </a:extLst>
          </p:cNvPr>
          <p:cNvSpPr txBox="1"/>
          <p:nvPr/>
        </p:nvSpPr>
        <p:spPr>
          <a:xfrm>
            <a:off x="1310257" y="2129150"/>
            <a:ext cx="2232491"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Frontend</a:t>
            </a:r>
          </a:p>
        </p:txBody>
      </p:sp>
      <p:sp>
        <p:nvSpPr>
          <p:cNvPr id="6" name="TextBox 5">
            <a:extLst>
              <a:ext uri="{FF2B5EF4-FFF2-40B4-BE49-F238E27FC236}">
                <a16:creationId xmlns:a16="http://schemas.microsoft.com/office/drawing/2014/main" id="{4FC6D854-918F-0D3E-1C95-B6FE73B8A90C}"/>
              </a:ext>
            </a:extLst>
          </p:cNvPr>
          <p:cNvSpPr txBox="1"/>
          <p:nvPr/>
        </p:nvSpPr>
        <p:spPr>
          <a:xfrm>
            <a:off x="5199680" y="2129150"/>
            <a:ext cx="2152812"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Backend</a:t>
            </a:r>
          </a:p>
        </p:txBody>
      </p:sp>
      <p:sp>
        <p:nvSpPr>
          <p:cNvPr id="7" name="TextBox 6">
            <a:extLst>
              <a:ext uri="{FF2B5EF4-FFF2-40B4-BE49-F238E27FC236}">
                <a16:creationId xmlns:a16="http://schemas.microsoft.com/office/drawing/2014/main" id="{D3A0BFCE-4D97-E33E-40D7-7BA25107E8E5}"/>
              </a:ext>
            </a:extLst>
          </p:cNvPr>
          <p:cNvSpPr txBox="1"/>
          <p:nvPr/>
        </p:nvSpPr>
        <p:spPr>
          <a:xfrm>
            <a:off x="8306303" y="2097605"/>
            <a:ext cx="2236126" cy="707886"/>
          </a:xfrm>
          <a:prstGeom prst="rect">
            <a:avLst/>
          </a:prstGeom>
          <a:noFill/>
        </p:spPr>
        <p:txBody>
          <a:bodyPr wrap="square" rtlCol="0">
            <a:spAutoFit/>
          </a:bodyPr>
          <a:lstStyle/>
          <a:p>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Database</a:t>
            </a:r>
          </a:p>
        </p:txBody>
      </p:sp>
      <p:sp>
        <p:nvSpPr>
          <p:cNvPr id="8" name="TextBox 7">
            <a:extLst>
              <a:ext uri="{FF2B5EF4-FFF2-40B4-BE49-F238E27FC236}">
                <a16:creationId xmlns:a16="http://schemas.microsoft.com/office/drawing/2014/main" id="{D8CEB553-5425-698A-49BF-1356D22DBCE0}"/>
              </a:ext>
            </a:extLst>
          </p:cNvPr>
          <p:cNvSpPr txBox="1"/>
          <p:nvPr/>
        </p:nvSpPr>
        <p:spPr>
          <a:xfrm>
            <a:off x="14223451" y="2093812"/>
            <a:ext cx="3899734"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Communication</a:t>
            </a:r>
          </a:p>
        </p:txBody>
      </p:sp>
      <p:pic>
        <p:nvPicPr>
          <p:cNvPr id="9" name="Picture 8">
            <a:extLst>
              <a:ext uri="{FF2B5EF4-FFF2-40B4-BE49-F238E27FC236}">
                <a16:creationId xmlns:a16="http://schemas.microsoft.com/office/drawing/2014/main" id="{79B79333-246D-8BF7-3272-A6EF4F716DAE}"/>
              </a:ext>
            </a:extLst>
          </p:cNvPr>
          <p:cNvPicPr>
            <a:picLocks noChangeAspect="1"/>
          </p:cNvPicPr>
          <p:nvPr/>
        </p:nvPicPr>
        <p:blipFill>
          <a:blip r:embed="rId3"/>
          <a:stretch>
            <a:fillRect/>
          </a:stretch>
        </p:blipFill>
        <p:spPr>
          <a:xfrm>
            <a:off x="1310257" y="3215916"/>
            <a:ext cx="2575943" cy="1992376"/>
          </a:xfrm>
          <a:prstGeom prst="rect">
            <a:avLst/>
          </a:prstGeom>
        </p:spPr>
      </p:pic>
      <p:pic>
        <p:nvPicPr>
          <p:cNvPr id="10" name="Picture 9">
            <a:extLst>
              <a:ext uri="{FF2B5EF4-FFF2-40B4-BE49-F238E27FC236}">
                <a16:creationId xmlns:a16="http://schemas.microsoft.com/office/drawing/2014/main" id="{DE1E9EA4-0D98-6398-A255-2FD7EC53ECCD}"/>
              </a:ext>
            </a:extLst>
          </p:cNvPr>
          <p:cNvPicPr>
            <a:picLocks noChangeAspect="1"/>
          </p:cNvPicPr>
          <p:nvPr/>
        </p:nvPicPr>
        <p:blipFill>
          <a:blip r:embed="rId4"/>
          <a:stretch>
            <a:fillRect/>
          </a:stretch>
        </p:blipFill>
        <p:spPr>
          <a:xfrm>
            <a:off x="8004566" y="3285984"/>
            <a:ext cx="3140845" cy="2411646"/>
          </a:xfrm>
          <a:prstGeom prst="rect">
            <a:avLst/>
          </a:prstGeom>
        </p:spPr>
      </p:pic>
      <p:pic>
        <p:nvPicPr>
          <p:cNvPr id="11" name="Picture 10">
            <a:extLst>
              <a:ext uri="{FF2B5EF4-FFF2-40B4-BE49-F238E27FC236}">
                <a16:creationId xmlns:a16="http://schemas.microsoft.com/office/drawing/2014/main" id="{93BEE2D4-2AC3-F9C4-8896-7ACA6546558F}"/>
              </a:ext>
            </a:extLst>
          </p:cNvPr>
          <p:cNvPicPr>
            <a:picLocks noChangeAspect="1"/>
          </p:cNvPicPr>
          <p:nvPr/>
        </p:nvPicPr>
        <p:blipFill>
          <a:blip r:embed="rId5"/>
          <a:stretch>
            <a:fillRect/>
          </a:stretch>
        </p:blipFill>
        <p:spPr>
          <a:xfrm>
            <a:off x="8438682" y="6848415"/>
            <a:ext cx="2828344" cy="2714685"/>
          </a:xfrm>
          <a:prstGeom prst="rect">
            <a:avLst/>
          </a:prstGeom>
        </p:spPr>
      </p:pic>
      <p:pic>
        <p:nvPicPr>
          <p:cNvPr id="12" name="Picture 11">
            <a:extLst>
              <a:ext uri="{FF2B5EF4-FFF2-40B4-BE49-F238E27FC236}">
                <a16:creationId xmlns:a16="http://schemas.microsoft.com/office/drawing/2014/main" id="{264FB6CB-35D9-2670-65C6-581F20AB433D}"/>
              </a:ext>
            </a:extLst>
          </p:cNvPr>
          <p:cNvPicPr>
            <a:picLocks noChangeAspect="1"/>
          </p:cNvPicPr>
          <p:nvPr/>
        </p:nvPicPr>
        <p:blipFill>
          <a:blip r:embed="rId6"/>
          <a:stretch>
            <a:fillRect/>
          </a:stretch>
        </p:blipFill>
        <p:spPr>
          <a:xfrm>
            <a:off x="15158380" y="3441902"/>
            <a:ext cx="2699232" cy="2411646"/>
          </a:xfrm>
          <a:prstGeom prst="rect">
            <a:avLst/>
          </a:prstGeom>
        </p:spPr>
      </p:pic>
      <p:pic>
        <p:nvPicPr>
          <p:cNvPr id="13" name="Picture 12">
            <a:extLst>
              <a:ext uri="{FF2B5EF4-FFF2-40B4-BE49-F238E27FC236}">
                <a16:creationId xmlns:a16="http://schemas.microsoft.com/office/drawing/2014/main" id="{12CDE1BE-8262-61B8-E538-C08B13B84F90}"/>
              </a:ext>
            </a:extLst>
          </p:cNvPr>
          <p:cNvPicPr>
            <a:picLocks noChangeAspect="1"/>
          </p:cNvPicPr>
          <p:nvPr/>
        </p:nvPicPr>
        <p:blipFill>
          <a:blip r:embed="rId7"/>
          <a:stretch>
            <a:fillRect/>
          </a:stretch>
        </p:blipFill>
        <p:spPr>
          <a:xfrm>
            <a:off x="15478392" y="6848415"/>
            <a:ext cx="2598852" cy="2221449"/>
          </a:xfrm>
          <a:prstGeom prst="rect">
            <a:avLst/>
          </a:prstGeom>
        </p:spPr>
      </p:pic>
      <p:pic>
        <p:nvPicPr>
          <p:cNvPr id="14" name="Picture 13">
            <a:extLst>
              <a:ext uri="{FF2B5EF4-FFF2-40B4-BE49-F238E27FC236}">
                <a16:creationId xmlns:a16="http://schemas.microsoft.com/office/drawing/2014/main" id="{DA582734-AC1B-4813-3135-E01DEBC94437}"/>
              </a:ext>
            </a:extLst>
          </p:cNvPr>
          <p:cNvPicPr>
            <a:picLocks noChangeAspect="1"/>
          </p:cNvPicPr>
          <p:nvPr/>
        </p:nvPicPr>
        <p:blipFill>
          <a:blip r:embed="rId8"/>
          <a:stretch>
            <a:fillRect/>
          </a:stretch>
        </p:blipFill>
        <p:spPr>
          <a:xfrm>
            <a:off x="5010301" y="3285983"/>
            <a:ext cx="2972646" cy="2411647"/>
          </a:xfrm>
          <a:prstGeom prst="rect">
            <a:avLst/>
          </a:prstGeom>
        </p:spPr>
      </p:pic>
      <p:pic>
        <p:nvPicPr>
          <p:cNvPr id="15" name="Picture 14">
            <a:extLst>
              <a:ext uri="{FF2B5EF4-FFF2-40B4-BE49-F238E27FC236}">
                <a16:creationId xmlns:a16="http://schemas.microsoft.com/office/drawing/2014/main" id="{3D3B7F09-F617-7EE7-ADA5-AC10D7F2934C}"/>
              </a:ext>
            </a:extLst>
          </p:cNvPr>
          <p:cNvPicPr>
            <a:picLocks noChangeAspect="1"/>
          </p:cNvPicPr>
          <p:nvPr/>
        </p:nvPicPr>
        <p:blipFill>
          <a:blip r:embed="rId9"/>
          <a:stretch>
            <a:fillRect/>
          </a:stretch>
        </p:blipFill>
        <p:spPr>
          <a:xfrm>
            <a:off x="4674995" y="6852303"/>
            <a:ext cx="3248793" cy="2376745"/>
          </a:xfrm>
          <a:prstGeom prst="rect">
            <a:avLst/>
          </a:prstGeom>
        </p:spPr>
      </p:pic>
      <p:pic>
        <p:nvPicPr>
          <p:cNvPr id="16" name="Picture 15">
            <a:extLst>
              <a:ext uri="{FF2B5EF4-FFF2-40B4-BE49-F238E27FC236}">
                <a16:creationId xmlns:a16="http://schemas.microsoft.com/office/drawing/2014/main" id="{26DCD2D0-EEF5-3268-FC9C-509DB8B27455}"/>
              </a:ext>
            </a:extLst>
          </p:cNvPr>
          <p:cNvPicPr>
            <a:picLocks noChangeAspect="1"/>
          </p:cNvPicPr>
          <p:nvPr/>
        </p:nvPicPr>
        <p:blipFill>
          <a:blip r:embed="rId10"/>
          <a:stretch>
            <a:fillRect/>
          </a:stretch>
        </p:blipFill>
        <p:spPr>
          <a:xfrm>
            <a:off x="1255803" y="5776322"/>
            <a:ext cx="2630398" cy="1802379"/>
          </a:xfrm>
          <a:prstGeom prst="rect">
            <a:avLst/>
          </a:prstGeom>
        </p:spPr>
      </p:pic>
      <p:pic>
        <p:nvPicPr>
          <p:cNvPr id="17" name="Picture 16">
            <a:extLst>
              <a:ext uri="{FF2B5EF4-FFF2-40B4-BE49-F238E27FC236}">
                <a16:creationId xmlns:a16="http://schemas.microsoft.com/office/drawing/2014/main" id="{78B89577-D409-2623-1747-9C742A86490B}"/>
              </a:ext>
            </a:extLst>
          </p:cNvPr>
          <p:cNvPicPr>
            <a:picLocks noChangeAspect="1"/>
          </p:cNvPicPr>
          <p:nvPr/>
        </p:nvPicPr>
        <p:blipFill>
          <a:blip r:embed="rId11"/>
          <a:stretch>
            <a:fillRect/>
          </a:stretch>
        </p:blipFill>
        <p:spPr>
          <a:xfrm>
            <a:off x="1252463" y="7959139"/>
            <a:ext cx="2630398" cy="2167586"/>
          </a:xfrm>
          <a:prstGeom prst="rect">
            <a:avLst/>
          </a:prstGeom>
        </p:spPr>
      </p:pic>
      <p:pic>
        <p:nvPicPr>
          <p:cNvPr id="18" name="Picture 17">
            <a:extLst>
              <a:ext uri="{FF2B5EF4-FFF2-40B4-BE49-F238E27FC236}">
                <a16:creationId xmlns:a16="http://schemas.microsoft.com/office/drawing/2014/main" id="{7256CFE2-8EEB-B27F-5B25-D89A18130C31}"/>
              </a:ext>
            </a:extLst>
          </p:cNvPr>
          <p:cNvPicPr>
            <a:picLocks noChangeAspect="1"/>
          </p:cNvPicPr>
          <p:nvPr/>
        </p:nvPicPr>
        <p:blipFill>
          <a:blip r:embed="rId12"/>
          <a:stretch>
            <a:fillRect/>
          </a:stretch>
        </p:blipFill>
        <p:spPr>
          <a:xfrm>
            <a:off x="11538915" y="3544479"/>
            <a:ext cx="3140845" cy="2411647"/>
          </a:xfrm>
          <a:prstGeom prst="rect">
            <a:avLst/>
          </a:prstGeom>
        </p:spPr>
      </p:pic>
      <p:sp>
        <p:nvSpPr>
          <p:cNvPr id="19" name="TextBox 18">
            <a:extLst>
              <a:ext uri="{FF2B5EF4-FFF2-40B4-BE49-F238E27FC236}">
                <a16:creationId xmlns:a16="http://schemas.microsoft.com/office/drawing/2014/main" id="{4701A284-31CE-9A5F-0A5A-F0AEE7EC42D9}"/>
              </a:ext>
            </a:extLst>
          </p:cNvPr>
          <p:cNvSpPr txBox="1"/>
          <p:nvPr/>
        </p:nvSpPr>
        <p:spPr>
          <a:xfrm>
            <a:off x="11082606" y="1502910"/>
            <a:ext cx="3140845" cy="1938992"/>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IDE &amp; Additional Tools</a:t>
            </a:r>
          </a:p>
        </p:txBody>
      </p:sp>
      <p:pic>
        <p:nvPicPr>
          <p:cNvPr id="20" name="Picture 19">
            <a:extLst>
              <a:ext uri="{FF2B5EF4-FFF2-40B4-BE49-F238E27FC236}">
                <a16:creationId xmlns:a16="http://schemas.microsoft.com/office/drawing/2014/main" id="{8B5F8C39-538D-28EA-E49A-B9ED2FB815E9}"/>
              </a:ext>
            </a:extLst>
          </p:cNvPr>
          <p:cNvPicPr>
            <a:picLocks noChangeAspect="1"/>
          </p:cNvPicPr>
          <p:nvPr/>
        </p:nvPicPr>
        <p:blipFill>
          <a:blip r:embed="rId13"/>
          <a:stretch>
            <a:fillRect/>
          </a:stretch>
        </p:blipFill>
        <p:spPr>
          <a:xfrm>
            <a:off x="12059160" y="6910659"/>
            <a:ext cx="2828344" cy="2411647"/>
          </a:xfrm>
          <a:prstGeom prst="rect">
            <a:avLst/>
          </a:prstGeom>
        </p:spPr>
      </p:pic>
    </p:spTree>
    <p:extLst>
      <p:ext uri="{BB962C8B-B14F-4D97-AF65-F5344CB8AC3E}">
        <p14:creationId xmlns:p14="http://schemas.microsoft.com/office/powerpoint/2010/main" val="379755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ircle(in)">
                                      <p:cBhvr>
                                        <p:cTn id="24" dur="2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ircle(in)">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ircle(in)">
                                      <p:cBhvr>
                                        <p:cTn id="40" dur="20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ircle(in)">
                                      <p:cBhvr>
                                        <p:cTn id="45" dur="20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ppt_x"/>
                                          </p:val>
                                        </p:tav>
                                        <p:tav tm="100000">
                                          <p:val>
                                            <p:strVal val="#ppt_x"/>
                                          </p:val>
                                        </p:tav>
                                      </p:tavLst>
                                    </p:anim>
                                    <p:anim calcmode="lin" valueType="num">
                                      <p:cBhvr additive="base">
                                        <p:cTn id="5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circle(in)">
                                      <p:cBhvr>
                                        <p:cTn id="56" dur="20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circle(in)">
                                      <p:cBhvr>
                                        <p:cTn id="61" dur="20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9">
                                            <p:txEl>
                                              <p:pRg st="0" end="0"/>
                                            </p:txEl>
                                          </p:spTgt>
                                        </p:tgtEl>
                                        <p:attrNameLst>
                                          <p:attrName>style.visibility</p:attrName>
                                        </p:attrNameLst>
                                      </p:cBhvr>
                                      <p:to>
                                        <p:strVal val="visible"/>
                                      </p:to>
                                    </p:set>
                                    <p:anim calcmode="lin" valueType="num">
                                      <p:cBhvr additive="base">
                                        <p:cTn id="6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circle(in)">
                                      <p:cBhvr>
                                        <p:cTn id="72" dur="20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circle(in)">
                                      <p:cBhvr>
                                        <p:cTn id="77" dur="20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 calcmode="lin" valueType="num">
                                      <p:cBhvr additive="base">
                                        <p:cTn id="82" dur="500" fill="hold"/>
                                        <p:tgtEl>
                                          <p:spTgt spid="8"/>
                                        </p:tgtEl>
                                        <p:attrNameLst>
                                          <p:attrName>ppt_x</p:attrName>
                                        </p:attrNameLst>
                                      </p:cBhvr>
                                      <p:tavLst>
                                        <p:tav tm="0">
                                          <p:val>
                                            <p:strVal val="#ppt_x"/>
                                          </p:val>
                                        </p:tav>
                                        <p:tav tm="100000">
                                          <p:val>
                                            <p:strVal val="#ppt_x"/>
                                          </p:val>
                                        </p:tav>
                                      </p:tavLst>
                                    </p:anim>
                                    <p:anim calcmode="lin" valueType="num">
                                      <p:cBhvr additive="base">
                                        <p:cTn id="8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nodeType="click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circle(in)">
                                      <p:cBhvr>
                                        <p:cTn id="88" dur="2000"/>
                                        <p:tgtEl>
                                          <p:spTgt spid="12"/>
                                        </p:tgtEl>
                                      </p:cBhvr>
                                    </p:animEffect>
                                  </p:childTnLst>
                                </p:cTn>
                              </p:par>
                            </p:childTnLst>
                          </p:cTn>
                        </p:par>
                      </p:childTnLst>
                    </p:cTn>
                  </p:par>
                  <p:par>
                    <p:cTn id="89" fill="hold">
                      <p:stCondLst>
                        <p:cond delay="indefinite"/>
                      </p:stCondLst>
                      <p:childTnLst>
                        <p:par>
                          <p:cTn id="90" fill="hold">
                            <p:stCondLst>
                              <p:cond delay="0"/>
                            </p:stCondLst>
                            <p:childTnLst>
                              <p:par>
                                <p:cTn id="91" presetID="6" presetClass="entr" presetSubtype="16"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circle(in)">
                                      <p:cBhvr>
                                        <p:cTn id="9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134A87D3-5E28-7E99-998E-18851C83D155}"/>
              </a:ext>
            </a:extLst>
          </p:cNvPr>
          <p:cNvSpPr txBox="1"/>
          <p:nvPr/>
        </p:nvSpPr>
        <p:spPr>
          <a:xfrm>
            <a:off x="4191000" y="198009"/>
            <a:ext cx="10287000" cy="1754326"/>
          </a:xfrm>
          <a:prstGeom prst="rect">
            <a:avLst/>
          </a:prstGeom>
          <a:noFill/>
        </p:spPr>
        <p:txBody>
          <a:bodyPr wrap="square">
            <a:spAutoFit/>
          </a:bodyPr>
          <a:lstStyle/>
          <a:p>
            <a:pPr algn="ctr"/>
            <a:r>
              <a:rPr lang="en-US" sz="5400" b="1" spc="-5" dirty="0">
                <a:latin typeface="Times New Roman" panose="02020603050405020304" pitchFamily="18" charset="0"/>
                <a:cs typeface="Times New Roman" panose="02020603050405020304" pitchFamily="18" charset="0"/>
              </a:rPr>
              <a:t>MINIMAL</a:t>
            </a:r>
            <a:r>
              <a:rPr lang="en-US" sz="5400" b="1" spc="-200" dirty="0">
                <a:latin typeface="Times New Roman" panose="02020603050405020304" pitchFamily="18" charset="0"/>
                <a:cs typeface="Times New Roman" panose="02020603050405020304" pitchFamily="18" charset="0"/>
              </a:rPr>
              <a:t> </a:t>
            </a:r>
            <a:r>
              <a:rPr lang="en-US" sz="5400" b="1" spc="-10" dirty="0">
                <a:latin typeface="Times New Roman" panose="02020603050405020304" pitchFamily="18" charset="0"/>
                <a:cs typeface="Times New Roman" panose="02020603050405020304" pitchFamily="18" charset="0"/>
              </a:rPr>
              <a:t>VIAB</a:t>
            </a:r>
            <a:r>
              <a:rPr lang="en-US" sz="5400" b="1" spc="-20" dirty="0">
                <a:latin typeface="Times New Roman" panose="02020603050405020304" pitchFamily="18" charset="0"/>
                <a:cs typeface="Times New Roman" panose="02020603050405020304" pitchFamily="18" charset="0"/>
              </a:rPr>
              <a:t>L</a:t>
            </a:r>
            <a:r>
              <a:rPr lang="en-US" sz="5400" b="1" spc="-5" dirty="0">
                <a:latin typeface="Times New Roman" panose="02020603050405020304" pitchFamily="18" charset="0"/>
                <a:cs typeface="Times New Roman" panose="02020603050405020304" pitchFamily="18" charset="0"/>
              </a:rPr>
              <a:t>E</a:t>
            </a:r>
            <a:r>
              <a:rPr lang="en-US" sz="5400" b="1" spc="10" dirty="0">
                <a:latin typeface="Times New Roman" panose="02020603050405020304" pitchFamily="18" charset="0"/>
                <a:cs typeface="Times New Roman" panose="02020603050405020304" pitchFamily="18" charset="0"/>
              </a:rPr>
              <a:t> </a:t>
            </a:r>
            <a:r>
              <a:rPr lang="en-US" sz="5400" b="1" spc="-5" dirty="0">
                <a:latin typeface="Times New Roman" panose="02020603050405020304" pitchFamily="18" charset="0"/>
                <a:cs typeface="Times New Roman" panose="02020603050405020304" pitchFamily="18" charset="0"/>
              </a:rPr>
              <a:t>PR</a:t>
            </a:r>
            <a:r>
              <a:rPr lang="en-US" sz="5400" b="1" spc="-20" dirty="0">
                <a:latin typeface="Times New Roman" panose="02020603050405020304" pitchFamily="18" charset="0"/>
                <a:cs typeface="Times New Roman" panose="02020603050405020304" pitchFamily="18" charset="0"/>
              </a:rPr>
              <a:t>O</a:t>
            </a:r>
            <a:r>
              <a:rPr lang="en-US" sz="5400" b="1" spc="-10" dirty="0">
                <a:latin typeface="Times New Roman" panose="02020603050405020304" pitchFamily="18" charset="0"/>
                <a:cs typeface="Times New Roman" panose="02020603050405020304" pitchFamily="18" charset="0"/>
              </a:rPr>
              <a:t>DUCT </a:t>
            </a:r>
          </a:p>
          <a:p>
            <a:pPr algn="ctr"/>
            <a:r>
              <a:rPr lang="en-US" sz="5400" b="1" spc="-10" dirty="0">
                <a:latin typeface="Times New Roman" panose="02020603050405020304" pitchFamily="18" charset="0"/>
                <a:cs typeface="Times New Roman" panose="02020603050405020304" pitchFamily="18" charset="0"/>
              </a:rPr>
              <a:t> </a:t>
            </a:r>
            <a:r>
              <a:rPr lang="en-US" sz="5400" b="1" spc="-5" dirty="0">
                <a:latin typeface="Times New Roman" panose="02020603050405020304" pitchFamily="18" charset="0"/>
                <a:cs typeface="Times New Roman" panose="02020603050405020304" pitchFamily="18" charset="0"/>
              </a:rPr>
              <a:t>(MVP)</a:t>
            </a:r>
            <a:endParaRPr lang="en-US" sz="5400" b="1" dirty="0">
              <a:latin typeface="Times New Roman" panose="02020603050405020304" pitchFamily="18" charset="0"/>
              <a:cs typeface="Times New Roman" panose="02020603050405020304" pitchFamily="18" charset="0"/>
            </a:endParaRPr>
          </a:p>
        </p:txBody>
      </p:sp>
      <p:pic>
        <p:nvPicPr>
          <p:cNvPr id="4" name="Picture 4" descr="Don't Hate Minimum Viable Products (MVPs), Hate Your Priorities — Crafted  Solutions">
            <a:extLst>
              <a:ext uri="{FF2B5EF4-FFF2-40B4-BE49-F238E27FC236}">
                <a16:creationId xmlns:a16="http://schemas.microsoft.com/office/drawing/2014/main" id="{103B842B-876A-B670-2B6D-4E01A5039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952335"/>
            <a:ext cx="15697200" cy="75345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93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BBA5E6-6911-FC5A-664A-5BCE531AE47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1143B9B1-4EAA-F54B-DD2A-4B50AAD275D8}"/>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9E5C7526-CCAC-4A67-6E28-1FF6D01B6EDC}"/>
              </a:ext>
            </a:extLst>
          </p:cNvPr>
          <p:cNvSpPr txBox="1"/>
          <p:nvPr/>
        </p:nvSpPr>
        <p:spPr>
          <a:xfrm>
            <a:off x="4191000" y="198009"/>
            <a:ext cx="10287000" cy="1754326"/>
          </a:xfrm>
          <a:prstGeom prst="rect">
            <a:avLst/>
          </a:prstGeom>
          <a:noFill/>
        </p:spPr>
        <p:txBody>
          <a:bodyPr wrap="square">
            <a:spAutoFit/>
          </a:bodyPr>
          <a:lstStyle/>
          <a:p>
            <a:pPr algn="ctr"/>
            <a:r>
              <a:rPr lang="en-US" sz="5400" b="1" spc="-5" dirty="0">
                <a:latin typeface="Times New Roman" panose="02020603050405020304" pitchFamily="18" charset="0"/>
                <a:cs typeface="Times New Roman" panose="02020603050405020304" pitchFamily="18" charset="0"/>
              </a:rPr>
              <a:t>MINIMAL</a:t>
            </a:r>
            <a:r>
              <a:rPr lang="en-US" sz="5400" b="1" spc="-200" dirty="0">
                <a:latin typeface="Times New Roman" panose="02020603050405020304" pitchFamily="18" charset="0"/>
                <a:cs typeface="Times New Roman" panose="02020603050405020304" pitchFamily="18" charset="0"/>
              </a:rPr>
              <a:t> </a:t>
            </a:r>
            <a:r>
              <a:rPr lang="en-US" sz="5400" b="1" spc="-10" dirty="0">
                <a:latin typeface="Times New Roman" panose="02020603050405020304" pitchFamily="18" charset="0"/>
                <a:cs typeface="Times New Roman" panose="02020603050405020304" pitchFamily="18" charset="0"/>
              </a:rPr>
              <a:t>VIAB</a:t>
            </a:r>
            <a:r>
              <a:rPr lang="en-US" sz="5400" b="1" spc="-20" dirty="0">
                <a:latin typeface="Times New Roman" panose="02020603050405020304" pitchFamily="18" charset="0"/>
                <a:cs typeface="Times New Roman" panose="02020603050405020304" pitchFamily="18" charset="0"/>
              </a:rPr>
              <a:t>L</a:t>
            </a:r>
            <a:r>
              <a:rPr lang="en-US" sz="5400" b="1" spc="-5" dirty="0">
                <a:latin typeface="Times New Roman" panose="02020603050405020304" pitchFamily="18" charset="0"/>
                <a:cs typeface="Times New Roman" panose="02020603050405020304" pitchFamily="18" charset="0"/>
              </a:rPr>
              <a:t>E</a:t>
            </a:r>
            <a:r>
              <a:rPr lang="en-US" sz="5400" b="1" spc="10" dirty="0">
                <a:latin typeface="Times New Roman" panose="02020603050405020304" pitchFamily="18" charset="0"/>
                <a:cs typeface="Times New Roman" panose="02020603050405020304" pitchFamily="18" charset="0"/>
              </a:rPr>
              <a:t> </a:t>
            </a:r>
            <a:r>
              <a:rPr lang="en-US" sz="5400" b="1" spc="-5" dirty="0">
                <a:latin typeface="Times New Roman" panose="02020603050405020304" pitchFamily="18" charset="0"/>
                <a:cs typeface="Times New Roman" panose="02020603050405020304" pitchFamily="18" charset="0"/>
              </a:rPr>
              <a:t>PR</a:t>
            </a:r>
            <a:r>
              <a:rPr lang="en-US" sz="5400" b="1" spc="-20" dirty="0">
                <a:latin typeface="Times New Roman" panose="02020603050405020304" pitchFamily="18" charset="0"/>
                <a:cs typeface="Times New Roman" panose="02020603050405020304" pitchFamily="18" charset="0"/>
              </a:rPr>
              <a:t>O</a:t>
            </a:r>
            <a:r>
              <a:rPr lang="en-US" sz="5400" b="1" spc="-10" dirty="0">
                <a:latin typeface="Times New Roman" panose="02020603050405020304" pitchFamily="18" charset="0"/>
                <a:cs typeface="Times New Roman" panose="02020603050405020304" pitchFamily="18" charset="0"/>
              </a:rPr>
              <a:t>DUCT </a:t>
            </a:r>
          </a:p>
          <a:p>
            <a:pPr algn="ctr"/>
            <a:r>
              <a:rPr lang="en-US" sz="5400" b="1" spc="-10" dirty="0">
                <a:latin typeface="Times New Roman" panose="02020603050405020304" pitchFamily="18" charset="0"/>
                <a:cs typeface="Times New Roman" panose="02020603050405020304" pitchFamily="18" charset="0"/>
              </a:rPr>
              <a:t> </a:t>
            </a:r>
            <a:r>
              <a:rPr lang="en-US" sz="5400" b="1" spc="-5" dirty="0">
                <a:latin typeface="Times New Roman" panose="02020603050405020304" pitchFamily="18" charset="0"/>
                <a:cs typeface="Times New Roman" panose="02020603050405020304" pitchFamily="18" charset="0"/>
              </a:rPr>
              <a:t>(MVP)</a:t>
            </a:r>
            <a:endParaRPr lang="en-US" sz="5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17407C5-8D83-27E0-5493-E47C0B12AAA3}"/>
              </a:ext>
            </a:extLst>
          </p:cNvPr>
          <p:cNvSpPr txBox="1"/>
          <p:nvPr/>
        </p:nvSpPr>
        <p:spPr>
          <a:xfrm>
            <a:off x="685801" y="2171700"/>
            <a:ext cx="17297400" cy="7848302"/>
          </a:xfrm>
          <a:prstGeom prst="rect">
            <a:avLst/>
          </a:prstGeom>
          <a:noFill/>
        </p:spPr>
        <p:txBody>
          <a:bodyPr wrap="square">
            <a:spAutoFit/>
          </a:bodyPr>
          <a:lstStyle/>
          <a:p>
            <a:pPr algn="just"/>
            <a:r>
              <a:rPr lang="en-US" sz="4400" b="1" i="0">
                <a:solidFill>
                  <a:srgbClr val="0D0D0D"/>
                </a:solidFill>
                <a:effectLst/>
                <a:latin typeface="Times New Roman" panose="02020603050405020304" pitchFamily="18" charset="0"/>
                <a:cs typeface="Times New Roman" panose="02020603050405020304" pitchFamily="18" charset="0"/>
              </a:rPr>
              <a:t>Real-time CCTV Integration </a:t>
            </a:r>
            <a:r>
              <a:rPr lang="en-US" sz="4000" b="1" i="0">
                <a:solidFill>
                  <a:srgbClr val="0D0D0D"/>
                </a:solidFill>
                <a:effectLst/>
                <a:latin typeface="Times New Roman" panose="02020603050405020304" pitchFamily="18" charset="0"/>
                <a:cs typeface="Times New Roman" panose="02020603050405020304" pitchFamily="18" charset="0"/>
              </a:rPr>
              <a:t>- </a:t>
            </a:r>
            <a:r>
              <a:rPr lang="en-US" sz="4000" b="0" i="0">
                <a:solidFill>
                  <a:srgbClr val="0D0D0D"/>
                </a:solidFill>
                <a:effectLst/>
                <a:latin typeface="Times New Roman" panose="02020603050405020304" pitchFamily="18" charset="0"/>
                <a:cs typeface="Times New Roman" panose="02020603050405020304" pitchFamily="18" charset="0"/>
              </a:rPr>
              <a:t>CCTV cameras to monitor customer behavior in the store.</a:t>
            </a:r>
            <a:endParaRPr lang="en-US" sz="4000" b="1" i="0">
              <a:solidFill>
                <a:srgbClr val="0D0D0D"/>
              </a:solidFill>
              <a:effectLst/>
              <a:latin typeface="Times New Roman" panose="02020603050405020304" pitchFamily="18" charset="0"/>
              <a:cs typeface="Times New Roman" panose="02020603050405020304" pitchFamily="18" charset="0"/>
            </a:endParaRPr>
          </a:p>
          <a:p>
            <a:pPr algn="just"/>
            <a:r>
              <a:rPr lang="en-US" sz="4400" b="1" i="0">
                <a:solidFill>
                  <a:srgbClr val="0D0D0D"/>
                </a:solidFill>
                <a:effectLst/>
                <a:latin typeface="Times New Roman" panose="02020603050405020304" pitchFamily="18" charset="0"/>
                <a:cs typeface="Times New Roman" panose="02020603050405020304" pitchFamily="18" charset="0"/>
              </a:rPr>
              <a:t>Machine Learning Model for Theft Detection </a:t>
            </a:r>
            <a:r>
              <a:rPr lang="en-US" sz="4000" b="1" i="0">
                <a:solidFill>
                  <a:srgbClr val="0D0D0D"/>
                </a:solidFill>
                <a:effectLst/>
                <a:latin typeface="Times New Roman" panose="02020603050405020304" pitchFamily="18" charset="0"/>
                <a:cs typeface="Times New Roman" panose="02020603050405020304" pitchFamily="18" charset="0"/>
              </a:rPr>
              <a:t>- </a:t>
            </a:r>
            <a:r>
              <a:rPr lang="en-US" sz="4000" b="0" i="0">
                <a:solidFill>
                  <a:srgbClr val="0D0D0D"/>
                </a:solidFill>
                <a:effectLst/>
                <a:latin typeface="Times New Roman" panose="02020603050405020304" pitchFamily="18" charset="0"/>
                <a:cs typeface="Times New Roman" panose="02020603050405020304" pitchFamily="18" charset="0"/>
              </a:rPr>
              <a:t>Implement a machine learning algorithm trained to recognize basic suspicious behaviors.</a:t>
            </a:r>
            <a:endParaRPr lang="en-US" sz="4000">
              <a:solidFill>
                <a:srgbClr val="0D0D0D"/>
              </a:solidFill>
              <a:latin typeface="Times New Roman" panose="02020603050405020304" pitchFamily="18" charset="0"/>
              <a:cs typeface="Times New Roman" panose="02020603050405020304" pitchFamily="18" charset="0"/>
            </a:endParaRPr>
          </a:p>
          <a:p>
            <a:pPr algn="just"/>
            <a:r>
              <a:rPr lang="en-US" sz="4400" b="1" i="0">
                <a:solidFill>
                  <a:srgbClr val="0D0D0D"/>
                </a:solidFill>
                <a:effectLst/>
                <a:latin typeface="Times New Roman" panose="02020603050405020304" pitchFamily="18" charset="0"/>
                <a:cs typeface="Times New Roman" panose="02020603050405020304" pitchFamily="18" charset="0"/>
              </a:rPr>
              <a:t>Instant Alerts for Security Personnel </a:t>
            </a:r>
            <a:r>
              <a:rPr lang="en-US" sz="4000" b="1" i="0">
                <a:solidFill>
                  <a:srgbClr val="0D0D0D"/>
                </a:solidFill>
                <a:effectLst/>
                <a:latin typeface="Times New Roman" panose="02020603050405020304" pitchFamily="18" charset="0"/>
                <a:cs typeface="Times New Roman" panose="02020603050405020304" pitchFamily="18" charset="0"/>
              </a:rPr>
              <a:t>- </a:t>
            </a:r>
            <a:r>
              <a:rPr lang="en-US" sz="4000" b="0" i="0">
                <a:solidFill>
                  <a:srgbClr val="0D0D0D"/>
                </a:solidFill>
                <a:effectLst/>
                <a:latin typeface="Times New Roman" panose="02020603050405020304" pitchFamily="18" charset="0"/>
                <a:cs typeface="Times New Roman" panose="02020603050405020304" pitchFamily="18" charset="0"/>
              </a:rPr>
              <a:t>Set up a simple alert system to notify store security when potential theft is detected.</a:t>
            </a:r>
            <a:endParaRPr lang="en-US" sz="4000" b="1" i="0">
              <a:solidFill>
                <a:srgbClr val="0D0D0D"/>
              </a:solidFill>
              <a:effectLst/>
              <a:latin typeface="Times New Roman" panose="02020603050405020304" pitchFamily="18" charset="0"/>
              <a:cs typeface="Times New Roman" panose="02020603050405020304" pitchFamily="18" charset="0"/>
            </a:endParaRPr>
          </a:p>
          <a:p>
            <a:pPr algn="just"/>
            <a:r>
              <a:rPr lang="en-US" sz="4400" b="1" i="0">
                <a:solidFill>
                  <a:srgbClr val="0D0D0D"/>
                </a:solidFill>
                <a:effectLst/>
                <a:latin typeface="Times New Roman" panose="02020603050405020304" pitchFamily="18" charset="0"/>
                <a:cs typeface="Times New Roman" panose="02020603050405020304" pitchFamily="18" charset="0"/>
              </a:rPr>
              <a:t>Data Logging for Monitoring </a:t>
            </a:r>
            <a:r>
              <a:rPr lang="en-US" sz="4000" b="1" i="0">
                <a:solidFill>
                  <a:srgbClr val="0D0D0D"/>
                </a:solidFill>
                <a:effectLst/>
                <a:latin typeface="Times New Roman" panose="02020603050405020304" pitchFamily="18" charset="0"/>
                <a:cs typeface="Times New Roman" panose="02020603050405020304" pitchFamily="18" charset="0"/>
              </a:rPr>
              <a:t>- </a:t>
            </a:r>
            <a:r>
              <a:rPr lang="en-US" sz="4000" b="0" i="0">
                <a:solidFill>
                  <a:srgbClr val="0D0D0D"/>
                </a:solidFill>
                <a:effectLst/>
                <a:latin typeface="Times New Roman" panose="02020603050405020304" pitchFamily="18" charset="0"/>
                <a:cs typeface="Times New Roman" panose="02020603050405020304" pitchFamily="18" charset="0"/>
              </a:rPr>
              <a:t>Enable security teams to review footage or logs in case of false positives or to understand detected patterns better.</a:t>
            </a:r>
            <a:endParaRPr lang="en-US" sz="4000" b="1" i="0">
              <a:solidFill>
                <a:srgbClr val="0D0D0D"/>
              </a:solidFill>
              <a:effectLst/>
              <a:latin typeface="Times New Roman" panose="02020603050405020304" pitchFamily="18" charset="0"/>
              <a:cs typeface="Times New Roman" panose="02020603050405020304" pitchFamily="18" charset="0"/>
            </a:endParaRPr>
          </a:p>
          <a:p>
            <a:pPr algn="just"/>
            <a:r>
              <a:rPr lang="en-US" sz="4400" b="1" i="0">
                <a:solidFill>
                  <a:srgbClr val="0D0D0D"/>
                </a:solidFill>
                <a:effectLst/>
                <a:latin typeface="Times New Roman" panose="02020603050405020304" pitchFamily="18" charset="0"/>
                <a:cs typeface="Times New Roman" panose="02020603050405020304" pitchFamily="18" charset="0"/>
              </a:rPr>
              <a:t>User Interface for Security Personnel </a:t>
            </a:r>
            <a:r>
              <a:rPr lang="en-US" sz="4000" b="1" i="0">
                <a:solidFill>
                  <a:srgbClr val="0D0D0D"/>
                </a:solidFill>
                <a:effectLst/>
                <a:latin typeface="Times New Roman" panose="02020603050405020304" pitchFamily="18" charset="0"/>
                <a:cs typeface="Times New Roman" panose="02020603050405020304" pitchFamily="18" charset="0"/>
              </a:rPr>
              <a:t>- </a:t>
            </a:r>
            <a:r>
              <a:rPr lang="en-US" sz="4000" b="0" i="0">
                <a:solidFill>
                  <a:srgbClr val="0D0D0D"/>
                </a:solidFill>
                <a:effectLst/>
                <a:latin typeface="Times New Roman" panose="02020603050405020304" pitchFamily="18" charset="0"/>
                <a:cs typeface="Times New Roman" panose="02020603050405020304" pitchFamily="18" charset="0"/>
              </a:rPr>
              <a:t>The interface should allow security staff to assess the situation quickly. </a:t>
            </a:r>
            <a:endParaRPr lang="en-US" sz="4000" b="1">
              <a:solidFill>
                <a:srgbClr val="0D0D0D"/>
              </a:solidFill>
              <a:latin typeface="Times New Roman" panose="02020603050405020304" pitchFamily="18" charset="0"/>
              <a:cs typeface="Times New Roman" panose="02020603050405020304" pitchFamily="18" charset="0"/>
            </a:endParaRPr>
          </a:p>
          <a:p>
            <a:pPr algn="just"/>
            <a:r>
              <a:rPr lang="en-US" sz="4400" b="1" i="0">
                <a:solidFill>
                  <a:srgbClr val="0D0D0D"/>
                </a:solidFill>
                <a:effectLst/>
                <a:latin typeface="Times New Roman" panose="02020603050405020304" pitchFamily="18" charset="0"/>
                <a:cs typeface="Times New Roman" panose="02020603050405020304" pitchFamily="18" charset="0"/>
              </a:rPr>
              <a:t>Focus on the essentials </a:t>
            </a:r>
            <a:r>
              <a:rPr lang="en-US" sz="4000" b="1" i="0">
                <a:solidFill>
                  <a:srgbClr val="0D0D0D"/>
                </a:solidFill>
                <a:effectLst/>
                <a:latin typeface="Times New Roman" panose="02020603050405020304" pitchFamily="18" charset="0"/>
                <a:cs typeface="Times New Roman" panose="02020603050405020304" pitchFamily="18" charset="0"/>
              </a:rPr>
              <a:t>- </a:t>
            </a:r>
            <a:r>
              <a:rPr lang="en-US" sz="4000" b="0" i="0">
                <a:solidFill>
                  <a:srgbClr val="0D0D0D"/>
                </a:solidFill>
                <a:effectLst/>
                <a:latin typeface="Times New Roman" panose="02020603050405020304" pitchFamily="18" charset="0"/>
                <a:cs typeface="Times New Roman" panose="02020603050405020304" pitchFamily="18" charset="0"/>
              </a:rPr>
              <a:t>Streamline your video workflow with tools to upload, organize, and watch your videos.</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8562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obot Wallpapers (56 images) - WallpaperCat">
            <a:extLst>
              <a:ext uri="{FF2B5EF4-FFF2-40B4-BE49-F238E27FC236}">
                <a16:creationId xmlns:a16="http://schemas.microsoft.com/office/drawing/2014/main" id="{6B786E12-E32C-15EF-E389-3BA9F17E3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8182" b="9091"/>
          <a:stretch/>
        </p:blipFill>
        <p:spPr bwMode="auto">
          <a:xfrm>
            <a:off x="5285232" y="10"/>
            <a:ext cx="13002768" cy="10286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14008809" cy="10287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9362C59-2C04-1BFB-5D0D-5F8A984F7C73}"/>
              </a:ext>
            </a:extLst>
          </p:cNvPr>
          <p:cNvSpPr txBox="1"/>
          <p:nvPr/>
        </p:nvSpPr>
        <p:spPr>
          <a:xfrm>
            <a:off x="716971" y="1683544"/>
            <a:ext cx="6035040" cy="4806201"/>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7200" b="1" kern="1200" spc="-10" dirty="0">
                <a:solidFill>
                  <a:schemeClr val="bg1"/>
                </a:solidFill>
                <a:latin typeface="+mj-lt"/>
                <a:ea typeface="+mj-ea"/>
                <a:cs typeface="+mj-cs"/>
              </a:rPr>
              <a:t>ARCHITECTURE</a:t>
            </a:r>
            <a:r>
              <a:rPr lang="en-US" sz="7200" b="1" kern="1200" spc="10" dirty="0">
                <a:solidFill>
                  <a:schemeClr val="bg1"/>
                </a:solidFill>
                <a:latin typeface="+mj-lt"/>
                <a:ea typeface="+mj-ea"/>
                <a:cs typeface="+mj-cs"/>
              </a:rPr>
              <a:t> </a:t>
            </a:r>
            <a:r>
              <a:rPr lang="en-US" sz="7200" b="1" kern="1200" spc="-10" dirty="0">
                <a:solidFill>
                  <a:schemeClr val="bg1"/>
                </a:solidFill>
                <a:latin typeface="+mj-lt"/>
                <a:ea typeface="+mj-ea"/>
                <a:cs typeface="+mj-cs"/>
              </a:rPr>
              <a:t>DIAGRAM</a:t>
            </a:r>
            <a:endParaRPr lang="en-US" sz="7200" b="1" kern="1200" dirty="0">
              <a:solidFill>
                <a:schemeClr val="bg1"/>
              </a:solidFill>
              <a:latin typeface="+mj-lt"/>
              <a:ea typeface="+mj-ea"/>
              <a:cs typeface="+mj-cs"/>
            </a:endParaRP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9882" y="520187"/>
            <a:ext cx="219456"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3" y="6820380"/>
            <a:ext cx="5966460" cy="27432"/>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A dog wearing sunglasses and a suit&#10;&#10;Description automatically generated">
            <a:extLst>
              <a:ext uri="{FF2B5EF4-FFF2-40B4-BE49-F238E27FC236}">
                <a16:creationId xmlns:a16="http://schemas.microsoft.com/office/drawing/2014/main" id="{55EB68EB-02E6-1838-D0A2-FBF8B3D69B91}"/>
              </a:ext>
            </a:extLst>
          </p:cNvPr>
          <p:cNvPicPr>
            <a:picLocks noChangeAspect="1"/>
          </p:cNvPicPr>
          <p:nvPr/>
        </p:nvPicPr>
        <p:blipFill>
          <a:blip r:embed="rId4"/>
          <a:stretch>
            <a:fillRect/>
          </a:stretch>
        </p:blipFill>
        <p:spPr>
          <a:xfrm>
            <a:off x="16647455" y="-13631"/>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66093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7B1829-6E4F-2EC2-2993-51000E34D01D}"/>
              </a:ext>
            </a:extLst>
          </p:cNvPr>
          <p:cNvSpPr txBox="1"/>
          <p:nvPr/>
        </p:nvSpPr>
        <p:spPr>
          <a:xfrm>
            <a:off x="3279192" y="540645"/>
            <a:ext cx="11729616" cy="769441"/>
          </a:xfrm>
          <a:prstGeom prst="rect">
            <a:avLst/>
          </a:prstGeom>
          <a:noFill/>
        </p:spPr>
        <p:txBody>
          <a:bodyPr wrap="square">
            <a:spAutoFit/>
          </a:bodyPr>
          <a:lstStyle/>
          <a:p>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CONCEPTUAL</a:t>
            </a:r>
            <a:r>
              <a:rPr lang="en-US" sz="4400" b="1" spc="-2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a:t>
            </a:r>
            <a:r>
              <a:rPr lang="en-US" sz="44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0F4F56-1FA4-0F36-38F9-8225B223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899"/>
            <a:ext cx="17221200" cy="8260455"/>
          </a:xfrm>
          <a:prstGeom prst="rect">
            <a:avLst/>
          </a:prstGeom>
          <a:ln>
            <a:noFill/>
          </a:ln>
          <a:effectLst>
            <a:softEdge rad="112500"/>
          </a:effectLst>
        </p:spPr>
      </p:pic>
      <p:pic>
        <p:nvPicPr>
          <p:cNvPr id="7" name="Picture 6">
            <a:extLst>
              <a:ext uri="{FF2B5EF4-FFF2-40B4-BE49-F238E27FC236}">
                <a16:creationId xmlns:a16="http://schemas.microsoft.com/office/drawing/2014/main" id="{B5B29974-9A5F-8F50-8DAB-0902884862C3}"/>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49040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Everything you need to know about shoplifting laws (about being a Robin  Hood) - Green Prophet">
            <a:extLst>
              <a:ext uri="{FF2B5EF4-FFF2-40B4-BE49-F238E27FC236}">
                <a16:creationId xmlns:a16="http://schemas.microsoft.com/office/drawing/2014/main" id="{4936097E-6744-9D30-85B9-27A23E709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374" b="13998"/>
          <a:stretch/>
        </p:blipFill>
        <p:spPr bwMode="auto">
          <a:xfrm>
            <a:off x="20" y="1923"/>
            <a:ext cx="18287980" cy="102850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0B55C3-E5E3-2F23-4308-8FBA77BA8791}"/>
              </a:ext>
            </a:extLst>
          </p:cNvPr>
          <p:cNvPicPr>
            <a:picLocks noChangeAspect="1"/>
          </p:cNvPicPr>
          <p:nvPr/>
        </p:nvPicPr>
        <p:blipFill>
          <a:blip r:embed="rId3"/>
          <a:stretch>
            <a:fillRect/>
          </a:stretch>
        </p:blipFill>
        <p:spPr>
          <a:xfrm>
            <a:off x="6858000" y="5172075"/>
            <a:ext cx="7010400" cy="51130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1110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7B1829-6E4F-2EC2-2993-51000E34D01D}"/>
              </a:ext>
            </a:extLst>
          </p:cNvPr>
          <p:cNvSpPr txBox="1"/>
          <p:nvPr/>
        </p:nvSpPr>
        <p:spPr>
          <a:xfrm>
            <a:off x="3733800" y="475008"/>
            <a:ext cx="11729616" cy="769441"/>
          </a:xfrm>
          <a:prstGeom prst="rect">
            <a:avLst/>
          </a:prstGeom>
          <a:noFill/>
        </p:spPr>
        <p:txBody>
          <a:bodyPr wrap="square">
            <a:spAutoFit/>
          </a:bodyPr>
          <a:lstStyle/>
          <a:p>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FLOW </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EC477AB-AFAE-5DAF-4022-9614A96F80B0}"/>
              </a:ext>
            </a:extLst>
          </p:cNvPr>
          <p:cNvPicPr>
            <a:picLocks noChangeAspect="1"/>
          </p:cNvPicPr>
          <p:nvPr/>
        </p:nvPicPr>
        <p:blipFill>
          <a:blip r:embed="rId2"/>
          <a:stretch>
            <a:fillRect/>
          </a:stretch>
        </p:blipFill>
        <p:spPr>
          <a:xfrm>
            <a:off x="533054" y="1573260"/>
            <a:ext cx="17069146" cy="8447039"/>
          </a:xfrm>
          <a:prstGeom prst="rect">
            <a:avLst/>
          </a:prstGeom>
          <a:ln>
            <a:noFill/>
          </a:ln>
          <a:effectLst>
            <a:softEdge rad="112500"/>
          </a:effectLst>
        </p:spPr>
      </p:pic>
      <p:pic>
        <p:nvPicPr>
          <p:cNvPr id="6" name="Picture 5">
            <a:extLst>
              <a:ext uri="{FF2B5EF4-FFF2-40B4-BE49-F238E27FC236}">
                <a16:creationId xmlns:a16="http://schemas.microsoft.com/office/drawing/2014/main" id="{912E12F5-D42E-F3C9-265A-75120E958058}"/>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12602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AF9BB6-477B-F1F8-A470-027EA17FB46E}"/>
              </a:ext>
            </a:extLst>
          </p:cNvPr>
          <p:cNvSpPr txBox="1">
            <a:spLocks/>
          </p:cNvSpPr>
          <p:nvPr/>
        </p:nvSpPr>
        <p:spPr>
          <a:xfrm>
            <a:off x="2743200" y="214768"/>
            <a:ext cx="13716000" cy="1143000"/>
          </a:xfrm>
          <a:prstGeom prst="rect">
            <a:avLst/>
          </a:prstGeom>
        </p:spPr>
        <p:txBody>
          <a:bodyPr>
            <a:noAutofit/>
          </a:bodyPr>
          <a:lstStyle>
            <a:lvl1pPr>
              <a:defRPr>
                <a:latin typeface="+mj-lt"/>
                <a:ea typeface="+mj-ea"/>
                <a:cs typeface="+mj-cs"/>
              </a:defRPr>
            </a:lvl1pPr>
          </a:lstStyle>
          <a:p>
            <a:r>
              <a:rPr lang="en-US" sz="4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SURVEILLANCE SYSTEM ARCHITECTURE</a:t>
            </a:r>
            <a:endPar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9E54BD2-A7C1-C0AE-D2A8-FA376F7FABBB}"/>
              </a:ext>
            </a:extLst>
          </p:cNvPr>
          <p:cNvPicPr>
            <a:picLocks noChangeAspect="1"/>
          </p:cNvPicPr>
          <p:nvPr/>
        </p:nvPicPr>
        <p:blipFill>
          <a:blip r:embed="rId2"/>
          <a:stretch>
            <a:fillRect/>
          </a:stretch>
        </p:blipFill>
        <p:spPr>
          <a:xfrm>
            <a:off x="609600" y="1694806"/>
            <a:ext cx="17221200" cy="8377426"/>
          </a:xfrm>
          <a:prstGeom prst="rect">
            <a:avLst/>
          </a:prstGeom>
        </p:spPr>
      </p:pic>
      <p:pic>
        <p:nvPicPr>
          <p:cNvPr id="11" name="Picture 10">
            <a:extLst>
              <a:ext uri="{FF2B5EF4-FFF2-40B4-BE49-F238E27FC236}">
                <a16:creationId xmlns:a16="http://schemas.microsoft.com/office/drawing/2014/main" id="{60BBA51B-5FA3-A39B-E6B1-8EE59F745E7C}"/>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895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405D7B-207C-5F46-7833-5C671F4299FF}"/>
              </a:ext>
            </a:extLst>
          </p:cNvPr>
          <p:cNvSpPr txBox="1"/>
          <p:nvPr/>
        </p:nvSpPr>
        <p:spPr>
          <a:xfrm>
            <a:off x="6515100" y="0"/>
            <a:ext cx="5257800" cy="1015663"/>
          </a:xfrm>
          <a:prstGeom prst="rect">
            <a:avLst/>
          </a:prstGeom>
          <a:noFill/>
        </p:spPr>
        <p:txBody>
          <a:bodyPr wrap="square">
            <a:spAutoFit/>
          </a:bodyPr>
          <a:lstStyle/>
          <a:p>
            <a:r>
              <a:rPr lang="en-US" sz="60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SCHEDULE</a:t>
            </a:r>
            <a:endParaRPr lang="en-US" sz="6000" dirty="0"/>
          </a:p>
        </p:txBody>
      </p:sp>
      <p:pic>
        <p:nvPicPr>
          <p:cNvPr id="3" name="Picture 2">
            <a:extLst>
              <a:ext uri="{FF2B5EF4-FFF2-40B4-BE49-F238E27FC236}">
                <a16:creationId xmlns:a16="http://schemas.microsoft.com/office/drawing/2014/main" id="{D543549F-B0CB-89B6-433D-933E453FE4C6}"/>
              </a:ext>
            </a:extLst>
          </p:cNvPr>
          <p:cNvPicPr>
            <a:picLocks noChangeAspect="1"/>
          </p:cNvPicPr>
          <p:nvPr/>
        </p:nvPicPr>
        <p:blipFill>
          <a:blip r:embed="rId2"/>
          <a:stretch>
            <a:fillRect/>
          </a:stretch>
        </p:blipFill>
        <p:spPr>
          <a:xfrm>
            <a:off x="1066800" y="1257300"/>
            <a:ext cx="16154400" cy="8631636"/>
          </a:xfrm>
          <a:prstGeom prst="rect">
            <a:avLst/>
          </a:prstGeom>
          <a:ln>
            <a:noFill/>
          </a:ln>
          <a:effectLst>
            <a:softEdge rad="112500"/>
          </a:effectLst>
        </p:spPr>
      </p:pic>
      <p:pic>
        <p:nvPicPr>
          <p:cNvPr id="4" name="Picture 3">
            <a:extLst>
              <a:ext uri="{FF2B5EF4-FFF2-40B4-BE49-F238E27FC236}">
                <a16:creationId xmlns:a16="http://schemas.microsoft.com/office/drawing/2014/main" id="{EA86393C-FBB5-01D1-AFDC-446F9771A889}"/>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42241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251358-5FB5-CE6B-BF66-8A8AE096CC3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072F3BD5-E48D-C254-0302-DF1B56163623}"/>
              </a:ext>
            </a:extLst>
          </p:cNvPr>
          <p:cNvSpPr txBox="1"/>
          <p:nvPr/>
        </p:nvSpPr>
        <p:spPr>
          <a:xfrm>
            <a:off x="5181600" y="263645"/>
            <a:ext cx="10134600" cy="2862322"/>
          </a:xfrm>
          <a:prstGeom prst="rect">
            <a:avLst/>
          </a:prstGeom>
          <a:noFill/>
        </p:spPr>
        <p:txBody>
          <a:bodyPr wrap="square">
            <a:spAutoFit/>
          </a:bodyPr>
          <a:lstStyle/>
          <a:p>
            <a:pPr algn="l" rtl="0"/>
            <a:r>
              <a:rPr lang="en-US" sz="6000" b="1" i="0" u="none" strike="noStrike" dirty="0">
                <a:solidFill>
                  <a:srgbClr val="000000"/>
                </a:solidFill>
                <a:effectLst/>
                <a:latin typeface="Times New Roman" panose="02020603050405020304" pitchFamily="18" charset="0"/>
                <a:cs typeface="Times New Roman" panose="02020603050405020304" pitchFamily="18" charset="0"/>
              </a:rPr>
              <a:t>SPRINT SUMMARY</a:t>
            </a:r>
            <a:endParaRPr lang="en-US" sz="6000" b="1" i="0" dirty="0">
              <a:solidFill>
                <a:srgbClr val="000000"/>
              </a:solidFill>
              <a:effectLst/>
              <a:latin typeface="Times New Roman" panose="02020603050405020304" pitchFamily="18" charset="0"/>
              <a:cs typeface="Times New Roman" panose="02020603050405020304" pitchFamily="18" charset="0"/>
            </a:endParaRPr>
          </a:p>
          <a:p>
            <a:br>
              <a:rPr lang="en-US" sz="6000" b="1" dirty="0">
                <a:latin typeface="Times New Roman" panose="02020603050405020304" pitchFamily="18" charset="0"/>
                <a:cs typeface="Times New Roman" panose="02020603050405020304" pitchFamily="18" charset="0"/>
              </a:rPr>
            </a:br>
            <a:endParaRPr lang="en-US" sz="6000" b="1" dirty="0">
              <a:latin typeface="Times New Roman" panose="02020603050405020304" pitchFamily="18" charset="0"/>
              <a:cs typeface="Times New Roman" panose="02020603050405020304" pitchFamily="18" charset="0"/>
            </a:endParaRPr>
          </a:p>
        </p:txBody>
      </p:sp>
      <p:pic>
        <p:nvPicPr>
          <p:cNvPr id="1036" name="Picture 12" descr="Agile Testing">
            <a:extLst>
              <a:ext uri="{FF2B5EF4-FFF2-40B4-BE49-F238E27FC236}">
                <a16:creationId xmlns:a16="http://schemas.microsoft.com/office/drawing/2014/main" id="{70B57C34-5675-FAAD-BFCD-B203847629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624" r="2511" b="-1"/>
          <a:stretch/>
        </p:blipFill>
        <p:spPr bwMode="auto">
          <a:xfrm>
            <a:off x="800100" y="1694806"/>
            <a:ext cx="16497300" cy="83034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626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EFFB89E0-ADB1-5994-0244-A3AB4510D616}"/>
              </a:ext>
            </a:extLst>
          </p:cNvPr>
          <p:cNvSpPr txBox="1"/>
          <p:nvPr/>
        </p:nvSpPr>
        <p:spPr>
          <a:xfrm>
            <a:off x="1143000" y="287002"/>
            <a:ext cx="7206471" cy="1015663"/>
          </a:xfrm>
          <a:prstGeom prst="rect">
            <a:avLst/>
          </a:prstGeom>
          <a:noFill/>
        </p:spPr>
        <p:txBody>
          <a:bodyPr wrap="square">
            <a:spAutoFit/>
          </a:bodyPr>
          <a:lstStyle/>
          <a:p>
            <a:r>
              <a:rPr lang="en-US" sz="6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a:t>
            </a:r>
            <a:r>
              <a:rPr lang="en-US" sz="6000" b="1" spc="-5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6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6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RECAP </a:t>
            </a:r>
            <a:endParaRPr lang="en-US"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A7F0B99A-D06E-86F2-B7F1-7AC53F926396}"/>
              </a:ext>
            </a:extLst>
          </p:cNvPr>
          <p:cNvGraphicFramePr>
            <a:graphicFrameLocks noGrp="1"/>
          </p:cNvGraphicFramePr>
          <p:nvPr/>
        </p:nvGraphicFramePr>
        <p:xfrm>
          <a:off x="190500" y="1670659"/>
          <a:ext cx="17907000" cy="8680305"/>
        </p:xfrm>
        <a:graphic>
          <a:graphicData uri="http://schemas.openxmlformats.org/drawingml/2006/table">
            <a:tbl>
              <a:tblPr firstRow="1" bandRow="1">
                <a:tableStyleId>{2D5ABB26-0587-4C30-8999-92F81FD0307C}</a:tableStyleId>
              </a:tblPr>
              <a:tblGrid>
                <a:gridCol w="1995043">
                  <a:extLst>
                    <a:ext uri="{9D8B030D-6E8A-4147-A177-3AD203B41FA5}">
                      <a16:colId xmlns:a16="http://schemas.microsoft.com/office/drawing/2014/main" val="4124920518"/>
                    </a:ext>
                  </a:extLst>
                </a:gridCol>
                <a:gridCol w="1735849">
                  <a:extLst>
                    <a:ext uri="{9D8B030D-6E8A-4147-A177-3AD203B41FA5}">
                      <a16:colId xmlns:a16="http://schemas.microsoft.com/office/drawing/2014/main" val="545723346"/>
                    </a:ext>
                  </a:extLst>
                </a:gridCol>
                <a:gridCol w="10521220">
                  <a:extLst>
                    <a:ext uri="{9D8B030D-6E8A-4147-A177-3AD203B41FA5}">
                      <a16:colId xmlns:a16="http://schemas.microsoft.com/office/drawing/2014/main" val="1959127327"/>
                    </a:ext>
                  </a:extLst>
                </a:gridCol>
                <a:gridCol w="1651505">
                  <a:extLst>
                    <a:ext uri="{9D8B030D-6E8A-4147-A177-3AD203B41FA5}">
                      <a16:colId xmlns:a16="http://schemas.microsoft.com/office/drawing/2014/main" val="2171643296"/>
                    </a:ext>
                  </a:extLst>
                </a:gridCol>
                <a:gridCol w="2003383">
                  <a:extLst>
                    <a:ext uri="{9D8B030D-6E8A-4147-A177-3AD203B41FA5}">
                      <a16:colId xmlns:a16="http://schemas.microsoft.com/office/drawing/2014/main" val="2428211740"/>
                    </a:ext>
                  </a:extLst>
                </a:gridCol>
              </a:tblGrid>
              <a:tr h="1694544">
                <a:tc>
                  <a:txBody>
                    <a:bodyPr/>
                    <a:lstStyle/>
                    <a:p>
                      <a:pPr marL="260985" algn="ctr">
                        <a:lnSpc>
                          <a:spcPts val="2335"/>
                        </a:lnSpc>
                      </a:pPr>
                      <a:endParaRPr lang="en-US" sz="3600" b="1" spc="-5" dirty="0">
                        <a:latin typeface="Times New Roman"/>
                        <a:cs typeface="Times New Roman"/>
                      </a:endParaRPr>
                    </a:p>
                    <a:p>
                      <a:pPr marL="260985" algn="ctr">
                        <a:lnSpc>
                          <a:spcPts val="2335"/>
                        </a:lnSpc>
                      </a:pPr>
                      <a:r>
                        <a:rPr sz="3600" b="1" spc="-5" dirty="0">
                          <a:latin typeface="Times New Roman"/>
                          <a:cs typeface="Times New Roman"/>
                        </a:rPr>
                        <a:t>User</a:t>
                      </a:r>
                      <a:endParaRPr sz="3600" dirty="0">
                        <a:latin typeface="Times New Roman"/>
                        <a:cs typeface="Times New Roman"/>
                      </a:endParaRPr>
                    </a:p>
                    <a:p>
                      <a:pPr marL="268605" marR="106680" indent="-155575" algn="ctr">
                        <a:lnSpc>
                          <a:spcPct val="107000"/>
                        </a:lnSpc>
                      </a:pPr>
                      <a:r>
                        <a:rPr sz="3600" b="1" spc="-5" dirty="0">
                          <a:latin typeface="Times New Roman"/>
                          <a:cs typeface="Times New Roman"/>
                        </a:rPr>
                        <a:t>S</a:t>
                      </a:r>
                      <a:r>
                        <a:rPr sz="3600" b="1" dirty="0">
                          <a:latin typeface="Times New Roman"/>
                          <a:cs typeface="Times New Roman"/>
                        </a:rPr>
                        <a:t>tory  ID</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ts val="2250"/>
                        </a:lnSpc>
                      </a:pPr>
                      <a:endParaRPr lang="en-US" sz="3600" b="1" spc="-5" dirty="0">
                        <a:latin typeface="Times New Roman"/>
                        <a:cs typeface="Times New Roman"/>
                      </a:endParaRPr>
                    </a:p>
                    <a:p>
                      <a:pPr algn="ctr">
                        <a:lnSpc>
                          <a:spcPts val="2250"/>
                        </a:lnSpc>
                      </a:pPr>
                      <a:r>
                        <a:rPr sz="3600" b="1" spc="-5" dirty="0">
                          <a:latin typeface="Times New Roman"/>
                          <a:cs typeface="Times New Roman"/>
                        </a:rPr>
                        <a:t>Issue</a:t>
                      </a:r>
                      <a:r>
                        <a:rPr sz="3600" b="1" spc="-95" dirty="0">
                          <a:latin typeface="Times New Roman"/>
                          <a:cs typeface="Times New Roman"/>
                        </a:rPr>
                        <a:t> </a:t>
                      </a:r>
                      <a:endParaRPr lang="en-US" sz="3600" b="1" spc="-95" dirty="0">
                        <a:latin typeface="Times New Roman"/>
                        <a:cs typeface="Times New Roman"/>
                      </a:endParaRPr>
                    </a:p>
                    <a:p>
                      <a:pPr algn="ctr">
                        <a:lnSpc>
                          <a:spcPts val="2250"/>
                        </a:lnSpc>
                      </a:pPr>
                      <a:endParaRPr lang="en-US" sz="3600" b="1" spc="-95" dirty="0">
                        <a:latin typeface="Times New Roman"/>
                        <a:cs typeface="Times New Roman"/>
                      </a:endParaRPr>
                    </a:p>
                    <a:p>
                      <a:pPr algn="ctr">
                        <a:lnSpc>
                          <a:spcPts val="2250"/>
                        </a:lnSpc>
                      </a:pPr>
                      <a:r>
                        <a:rPr sz="3600" b="1" spc="-35" dirty="0">
                          <a:latin typeface="Times New Roman"/>
                          <a:cs typeface="Times New Roman"/>
                        </a:rPr>
                        <a:t>Type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201930" algn="ctr">
                        <a:lnSpc>
                          <a:spcPts val="2335"/>
                        </a:lnSpc>
                      </a:pPr>
                      <a:endParaRPr lang="en-US" sz="3600" b="1" spc="-5" dirty="0">
                        <a:latin typeface="Times New Roman"/>
                        <a:cs typeface="Times New Roman"/>
                      </a:endParaRPr>
                    </a:p>
                    <a:p>
                      <a:pPr marL="201930" algn="ctr">
                        <a:lnSpc>
                          <a:spcPts val="2335"/>
                        </a:lnSpc>
                      </a:pPr>
                      <a:r>
                        <a:rPr sz="3600" b="1" spc="-5" dirty="0">
                          <a:latin typeface="Times New Roman"/>
                          <a:cs typeface="Times New Roman"/>
                        </a:rPr>
                        <a:t>User</a:t>
                      </a:r>
                      <a:r>
                        <a:rPr sz="3600" b="1" spc="-85" dirty="0">
                          <a:latin typeface="Times New Roman"/>
                          <a:cs typeface="Times New Roman"/>
                        </a:rPr>
                        <a:t> </a:t>
                      </a:r>
                      <a:r>
                        <a:rPr sz="3600" b="1" dirty="0">
                          <a:latin typeface="Times New Roman"/>
                          <a:cs typeface="Times New Roman"/>
                        </a:rPr>
                        <a:t>Story</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336550" algn="ctr">
                        <a:lnSpc>
                          <a:spcPts val="2335"/>
                        </a:lnSpc>
                      </a:pPr>
                      <a:endParaRPr lang="en-US" sz="3600" b="1" dirty="0">
                        <a:latin typeface="Times New Roman"/>
                        <a:cs typeface="Times New Roman"/>
                      </a:endParaRPr>
                    </a:p>
                    <a:p>
                      <a:pPr marL="336550" algn="ctr">
                        <a:lnSpc>
                          <a:spcPts val="2335"/>
                        </a:lnSpc>
                      </a:pPr>
                      <a:r>
                        <a:rPr sz="3600" b="1" dirty="0">
                          <a:latin typeface="Times New Roman"/>
                          <a:cs typeface="Times New Roman"/>
                        </a:rPr>
                        <a:t>Story</a:t>
                      </a:r>
                      <a:endParaRPr sz="3600" dirty="0">
                        <a:latin typeface="Times New Roman"/>
                        <a:cs typeface="Times New Roman"/>
                      </a:endParaRPr>
                    </a:p>
                    <a:p>
                      <a:pPr marL="199390" algn="ctr">
                        <a:lnSpc>
                          <a:spcPct val="100000"/>
                        </a:lnSpc>
                        <a:spcBef>
                          <a:spcPts val="165"/>
                        </a:spcBef>
                      </a:pPr>
                      <a:r>
                        <a:rPr sz="3600" b="1" dirty="0">
                          <a:latin typeface="Times New Roman"/>
                          <a:cs typeface="Times New Roman"/>
                        </a:rPr>
                        <a:t>Points</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tc>
                  <a:txBody>
                    <a:bodyPr/>
                    <a:lstStyle/>
                    <a:p>
                      <a:pPr algn="ctr">
                        <a:lnSpc>
                          <a:spcPts val="2335"/>
                        </a:lnSpc>
                      </a:pPr>
                      <a:endParaRPr lang="en-US" sz="3600" b="1" dirty="0">
                        <a:latin typeface="Times New Roman"/>
                        <a:cs typeface="Times New Roman"/>
                      </a:endParaRPr>
                    </a:p>
                    <a:p>
                      <a:pPr algn="ctr">
                        <a:lnSpc>
                          <a:spcPts val="2335"/>
                        </a:lnSpc>
                      </a:pPr>
                      <a:endParaRPr lang="en-US" sz="3600" b="1" dirty="0">
                        <a:latin typeface="Times New Roman"/>
                        <a:cs typeface="Times New Roman"/>
                      </a:endParaRPr>
                    </a:p>
                    <a:p>
                      <a:pPr algn="ctr">
                        <a:lnSpc>
                          <a:spcPts val="2335"/>
                        </a:lnSpc>
                      </a:pPr>
                      <a:r>
                        <a:rPr sz="3600" b="1" dirty="0">
                          <a:latin typeface="Times New Roman"/>
                          <a:cs typeface="Times New Roman"/>
                        </a:rPr>
                        <a:t>Status</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extLst>
                  <a:ext uri="{0D108BD9-81ED-4DB2-BD59-A6C34878D82A}">
                    <a16:rowId xmlns:a16="http://schemas.microsoft.com/office/drawing/2014/main" val="630295210"/>
                  </a:ext>
                </a:extLst>
              </a:tr>
              <a:tr h="1373150">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3600" dirty="0">
                          <a:latin typeface="Times New Roman"/>
                          <a:cs typeface="Times New Roman"/>
                        </a:rPr>
                        <a:t>TA - 6</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10" dirty="0">
                        <a:latin typeface="Times New Roman"/>
                        <a:cs typeface="Times New Roman"/>
                      </a:endParaRPr>
                    </a:p>
                    <a:p>
                      <a:pPr marL="635" algn="ctr">
                        <a:lnSpc>
                          <a:spcPts val="1814"/>
                        </a:lnSpc>
                      </a:pPr>
                      <a:r>
                        <a:rPr sz="3600" spc="-10" dirty="0">
                          <a:latin typeface="Times New Roman"/>
                          <a:cs typeface="Times New Roman"/>
                        </a:rPr>
                        <a:t>User</a:t>
                      </a:r>
                      <a:r>
                        <a:rPr sz="3600" spc="-35" dirty="0">
                          <a:latin typeface="Times New Roman"/>
                          <a:cs typeface="Times New Roman"/>
                        </a:rPr>
                        <a:t> </a:t>
                      </a:r>
                      <a:endParaRPr lang="en-US" sz="3600" spc="-35" dirty="0">
                        <a:latin typeface="Times New Roman"/>
                        <a:cs typeface="Times New Roman"/>
                      </a:endParaRPr>
                    </a:p>
                    <a:p>
                      <a:pPr marL="635" algn="ctr">
                        <a:lnSpc>
                          <a:spcPts val="1814"/>
                        </a:lnSpc>
                      </a:pPr>
                      <a:endParaRPr lang="en-US" sz="3600" spc="-35" dirty="0">
                        <a:latin typeface="Times New Roman"/>
                        <a:cs typeface="Times New Roman"/>
                      </a:endParaRPr>
                    </a:p>
                    <a:p>
                      <a:pPr marL="635" algn="ctr">
                        <a:lnSpc>
                          <a:spcPts val="1814"/>
                        </a:lnSpc>
                      </a:pPr>
                      <a:r>
                        <a:rPr sz="3600" spc="-5"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marR="0" lvl="0" indent="0" algn="ctr" defTabSz="914400" rtl="0" eaLnBrk="1" fontAlgn="auto" latinLnBrk="0" hangingPunct="1">
                        <a:lnSpc>
                          <a:spcPts val="1889"/>
                        </a:lnSpc>
                        <a:spcBef>
                          <a:spcPts val="0"/>
                        </a:spcBef>
                        <a:spcAft>
                          <a:spcPts val="0"/>
                        </a:spcAft>
                        <a:buClrTx/>
                        <a:buSzTx/>
                        <a:buFontTx/>
                        <a:buNone/>
                        <a:tabLst/>
                        <a:defRPr/>
                      </a:pPr>
                      <a:endParaRPr lang="en-US" sz="3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35"/>
                        </a:lnSpc>
                      </a:pPr>
                      <a:endParaRPr lang="en-US" sz="3600" dirty="0">
                        <a:latin typeface="Times New Roman"/>
                        <a:cs typeface="Times New Roman"/>
                      </a:endParaRPr>
                    </a:p>
                    <a:p>
                      <a:pPr marL="2540" algn="ctr">
                        <a:lnSpc>
                          <a:spcPts val="2335"/>
                        </a:lnSpc>
                      </a:pPr>
                      <a:r>
                        <a:rPr lang="en-US" sz="3600" dirty="0">
                          <a:latin typeface="Times New Roman"/>
                          <a:cs typeface="Times New Roman"/>
                        </a:rPr>
                        <a:t>3</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35"/>
                        </a:lnSpc>
                      </a:pPr>
                      <a:endParaRPr lang="en-US" sz="3600" spc="5" dirty="0">
                        <a:latin typeface="Times New Roman"/>
                        <a:cs typeface="Times New Roman"/>
                      </a:endParaRPr>
                    </a:p>
                    <a:p>
                      <a:pPr marL="1905" algn="ctr">
                        <a:lnSpc>
                          <a:spcPts val="2335"/>
                        </a:lnSpc>
                      </a:pPr>
                      <a:endParaRPr lang="en-US" sz="3600" spc="5" dirty="0">
                        <a:latin typeface="Times New Roman"/>
                        <a:cs typeface="Times New Roman"/>
                      </a:endParaRPr>
                    </a:p>
                    <a:p>
                      <a:pPr marL="1905" algn="ctr">
                        <a:lnSpc>
                          <a:spcPts val="2335"/>
                        </a:lnSpc>
                      </a:pPr>
                      <a:r>
                        <a:rPr sz="3600" spc="5" dirty="0">
                          <a:latin typeface="Times New Roman"/>
                          <a:cs typeface="Times New Roman"/>
                        </a:rPr>
                        <a:t>Done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640354491"/>
                  </a:ext>
                </a:extLst>
              </a:tr>
              <a:tr h="139729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- 7</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0"/>
                        </a:lnSpc>
                      </a:pPr>
                      <a:endParaRPr lang="en-US" sz="3600" spc="-5" dirty="0">
                        <a:latin typeface="Times New Roman"/>
                        <a:cs typeface="Times New Roman"/>
                      </a:endParaRPr>
                    </a:p>
                    <a:p>
                      <a:pPr marL="635" algn="ctr">
                        <a:lnSpc>
                          <a:spcPts val="1810"/>
                        </a:lnSpc>
                      </a:pPr>
                      <a:r>
                        <a:rPr sz="3600" spc="-5" dirty="0">
                          <a:latin typeface="Times New Roman"/>
                          <a:cs typeface="Times New Roman"/>
                        </a:rPr>
                        <a:t>User</a:t>
                      </a:r>
                      <a:r>
                        <a:rPr sz="3600" spc="-40" dirty="0">
                          <a:latin typeface="Times New Roman"/>
                          <a:cs typeface="Times New Roman"/>
                        </a:rPr>
                        <a:t> </a:t>
                      </a:r>
                      <a:endParaRPr lang="en-US" sz="3600" spc="-40" dirty="0">
                        <a:latin typeface="Times New Roman"/>
                        <a:cs typeface="Times New Roman"/>
                      </a:endParaRPr>
                    </a:p>
                    <a:p>
                      <a:pPr marL="635" algn="ctr">
                        <a:lnSpc>
                          <a:spcPts val="1810"/>
                        </a:lnSpc>
                      </a:pPr>
                      <a:endParaRPr lang="en-US" sz="3600" spc="-40" dirty="0">
                        <a:latin typeface="Times New Roman"/>
                        <a:cs typeface="Times New Roman"/>
                      </a:endParaRPr>
                    </a:p>
                    <a:p>
                      <a:pPr marL="635" algn="ctr">
                        <a:lnSpc>
                          <a:spcPts val="1810"/>
                        </a:lnSpc>
                      </a:pPr>
                      <a:r>
                        <a:rPr sz="3600" spc="-10"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ts val="1895"/>
                        </a:lnSpc>
                      </a:pPr>
                      <a:endParaRPr lang="en-US" sz="3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sz="3600" dirty="0">
                          <a:latin typeface="Times New Roman"/>
                          <a:cs typeface="Times New Roman"/>
                        </a:rPr>
                        <a:t>8</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sz="3600" spc="5" dirty="0">
                          <a:latin typeface="Times New Roman"/>
                          <a:cs typeface="Times New Roman"/>
                        </a:rPr>
                        <a:t>Done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2747918377"/>
                  </a:ext>
                </a:extLst>
              </a:tr>
              <a:tr h="1269702">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8</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5" dirty="0">
                        <a:latin typeface="Times New Roman"/>
                        <a:cs typeface="Times New Roman"/>
                      </a:endParaRPr>
                    </a:p>
                    <a:p>
                      <a:pPr marL="635" algn="ctr">
                        <a:lnSpc>
                          <a:spcPts val="1814"/>
                        </a:lnSpc>
                      </a:pPr>
                      <a:r>
                        <a:rPr sz="3600" spc="-5" dirty="0">
                          <a:latin typeface="Times New Roman"/>
                          <a:cs typeface="Times New Roman"/>
                        </a:rPr>
                        <a:t>User</a:t>
                      </a:r>
                      <a:r>
                        <a:rPr sz="3600" spc="-40" dirty="0">
                          <a:latin typeface="Times New Roman"/>
                          <a:cs typeface="Times New Roman"/>
                        </a:rPr>
                        <a:t> </a:t>
                      </a:r>
                      <a:br>
                        <a:rPr lang="en-US" sz="3600" spc="-40" dirty="0">
                          <a:latin typeface="Times New Roman"/>
                          <a:cs typeface="Times New Roman"/>
                        </a:rPr>
                      </a:br>
                      <a:endParaRPr lang="en-US" sz="3600" spc="-40" dirty="0">
                        <a:latin typeface="Times New Roman"/>
                        <a:cs typeface="Times New Roman"/>
                      </a:endParaRPr>
                    </a:p>
                    <a:p>
                      <a:pPr marL="635" algn="ctr">
                        <a:lnSpc>
                          <a:spcPts val="1814"/>
                        </a:lnSpc>
                      </a:pPr>
                      <a:r>
                        <a:rPr sz="3600" spc="-10"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89"/>
                        </a:lnSpc>
                      </a:pPr>
                      <a:endParaRPr sz="36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lang="en-US" sz="3600" dirty="0">
                          <a:latin typeface="Times New Roman"/>
                          <a:cs typeface="Times New Roman"/>
                        </a:rPr>
                        <a:t>3</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sz="3600" spc="5" dirty="0">
                          <a:latin typeface="Times New Roman"/>
                          <a:cs typeface="Times New Roman"/>
                        </a:rPr>
                        <a:t>Done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167684284"/>
                  </a:ext>
                </a:extLst>
              </a:tr>
              <a:tr h="129866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9</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5" dirty="0">
                        <a:latin typeface="Times New Roman"/>
                        <a:cs typeface="Times New Roman"/>
                      </a:endParaRPr>
                    </a:p>
                    <a:p>
                      <a:pPr marL="635" algn="ctr">
                        <a:lnSpc>
                          <a:spcPts val="1814"/>
                        </a:lnSpc>
                      </a:pPr>
                      <a:r>
                        <a:rPr sz="3600" spc="-5" dirty="0">
                          <a:latin typeface="Times New Roman"/>
                          <a:cs typeface="Times New Roman"/>
                        </a:rPr>
                        <a:t>User</a:t>
                      </a:r>
                      <a:r>
                        <a:rPr sz="3600" spc="-40" dirty="0">
                          <a:latin typeface="Times New Roman"/>
                          <a:cs typeface="Times New Roman"/>
                        </a:rPr>
                        <a:t> </a:t>
                      </a:r>
                      <a:endParaRPr lang="en-US" sz="3600" spc="-40" dirty="0">
                        <a:latin typeface="Times New Roman"/>
                        <a:cs typeface="Times New Roman"/>
                      </a:endParaRPr>
                    </a:p>
                    <a:p>
                      <a:pPr marL="635" algn="ctr">
                        <a:lnSpc>
                          <a:spcPts val="1814"/>
                        </a:lnSpc>
                      </a:pPr>
                      <a:endParaRPr lang="en-US" sz="3600" spc="-40" dirty="0">
                        <a:latin typeface="Times New Roman"/>
                        <a:cs typeface="Times New Roman"/>
                      </a:endParaRPr>
                    </a:p>
                    <a:p>
                      <a:pPr marL="635" algn="ctr">
                        <a:lnSpc>
                          <a:spcPts val="1814"/>
                        </a:lnSpc>
                      </a:pPr>
                      <a:r>
                        <a:rPr sz="3600" spc="-10"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pPr>
                      <a:endParaRPr lang="en-US" sz="32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lang="en-US" sz="3600" dirty="0">
                          <a:latin typeface="Times New Roman"/>
                          <a:cs typeface="Times New Roman"/>
                        </a:rPr>
                        <a:t>5</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sz="3600" spc="5" dirty="0">
                          <a:latin typeface="Times New Roman"/>
                          <a:cs typeface="Times New Roman"/>
                        </a:rPr>
                        <a:t>Done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455226546"/>
                  </a:ext>
                </a:extLst>
              </a:tr>
              <a:tr h="1622796">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36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3600" dirty="0">
                          <a:latin typeface="Times New Roman"/>
                          <a:cs typeface="Times New Roman"/>
                        </a:rPr>
                        <a:t>TA - 10</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600" spc="-10" dirty="0">
                        <a:latin typeface="Times New Roman"/>
                        <a:cs typeface="Times New Roman"/>
                      </a:endParaRPr>
                    </a:p>
                    <a:p>
                      <a:pPr marL="635" algn="ctr">
                        <a:lnSpc>
                          <a:spcPts val="1814"/>
                        </a:lnSpc>
                      </a:pPr>
                      <a:r>
                        <a:rPr sz="3600" spc="-10" dirty="0">
                          <a:latin typeface="Times New Roman"/>
                          <a:cs typeface="Times New Roman"/>
                        </a:rPr>
                        <a:t>User</a:t>
                      </a:r>
                      <a:r>
                        <a:rPr sz="3600" spc="-35" dirty="0">
                          <a:latin typeface="Times New Roman"/>
                          <a:cs typeface="Times New Roman"/>
                        </a:rPr>
                        <a:t> </a:t>
                      </a:r>
                      <a:endParaRPr lang="en-US" sz="3600" spc="-35" dirty="0">
                        <a:latin typeface="Times New Roman"/>
                        <a:cs typeface="Times New Roman"/>
                      </a:endParaRPr>
                    </a:p>
                    <a:p>
                      <a:pPr marL="635" algn="ctr">
                        <a:lnSpc>
                          <a:spcPts val="1814"/>
                        </a:lnSpc>
                      </a:pPr>
                      <a:endParaRPr lang="en-US" sz="3600" spc="-35" dirty="0">
                        <a:latin typeface="Times New Roman"/>
                        <a:cs typeface="Times New Roman"/>
                      </a:endParaRPr>
                    </a:p>
                    <a:p>
                      <a:pPr marL="635" algn="ctr">
                        <a:lnSpc>
                          <a:spcPts val="1814"/>
                        </a:lnSpc>
                      </a:pPr>
                      <a:r>
                        <a:rPr sz="3600" spc="-5" dirty="0">
                          <a:latin typeface="Times New Roman"/>
                          <a:cs typeface="Times New Roman"/>
                        </a:rPr>
                        <a:t>Story</a:t>
                      </a:r>
                      <a:endParaRPr sz="3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indent="0" algn="just">
                        <a:lnSpc>
                          <a:spcPct val="100000"/>
                        </a:lnSpc>
                        <a:buFont typeface="Arial" panose="020B0604020202020204" pitchFamily="34" charset="0"/>
                        <a:buNone/>
                      </a:pPr>
                      <a:endParaRPr lang="en-US" sz="32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600" dirty="0">
                        <a:latin typeface="Times New Roman"/>
                        <a:cs typeface="Times New Roman"/>
                      </a:endParaRPr>
                    </a:p>
                    <a:p>
                      <a:pPr marL="2540" algn="ctr">
                        <a:lnSpc>
                          <a:spcPts val="2340"/>
                        </a:lnSpc>
                      </a:pPr>
                      <a:r>
                        <a:rPr sz="3600" dirty="0">
                          <a:latin typeface="Times New Roman"/>
                          <a:cs typeface="Times New Roman"/>
                        </a:rPr>
                        <a:t>5</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600" spc="5" dirty="0">
                        <a:latin typeface="Times New Roman"/>
                        <a:cs typeface="Times New Roman"/>
                      </a:endParaRPr>
                    </a:p>
                    <a:p>
                      <a:pPr marL="1905" algn="ctr">
                        <a:lnSpc>
                          <a:spcPts val="2340"/>
                        </a:lnSpc>
                      </a:pPr>
                      <a:r>
                        <a:rPr sz="3600" spc="5" dirty="0">
                          <a:latin typeface="Times New Roman"/>
                          <a:cs typeface="Times New Roman"/>
                        </a:rPr>
                        <a:t>Done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94244327"/>
                  </a:ext>
                </a:extLst>
              </a:tr>
            </a:tbl>
          </a:graphicData>
        </a:graphic>
      </p:graphicFrame>
      <p:sp>
        <p:nvSpPr>
          <p:cNvPr id="3" name="TextBox 2">
            <a:extLst>
              <a:ext uri="{FF2B5EF4-FFF2-40B4-BE49-F238E27FC236}">
                <a16:creationId xmlns:a16="http://schemas.microsoft.com/office/drawing/2014/main" id="{6EC3D953-54DC-AAAB-96AE-31D9616158F8}"/>
              </a:ext>
            </a:extLst>
          </p:cNvPr>
          <p:cNvSpPr txBox="1"/>
          <p:nvPr/>
        </p:nvSpPr>
        <p:spPr>
          <a:xfrm>
            <a:off x="4191000" y="3260144"/>
            <a:ext cx="9829800"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As a user, I should have an APK file that can be installed on a mobile device, so that I can access the application's basic functionalities.</a:t>
            </a:r>
            <a:endParaRPr lang="en-IN"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CDFE062-E683-D20B-342E-CFE70EB629B8}"/>
              </a:ext>
            </a:extLst>
          </p:cNvPr>
          <p:cNvSpPr txBox="1"/>
          <p:nvPr/>
        </p:nvSpPr>
        <p:spPr>
          <a:xfrm>
            <a:off x="4173354" y="4640564"/>
            <a:ext cx="10134600"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As a user, I want to create an account for the application by signing up with my name, email, and password, so that I can keep my account private.</a:t>
            </a:r>
            <a:endParaRPr lang="en-IN"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21BD454-F4C9-12E2-09D3-6B384E8E766A}"/>
              </a:ext>
            </a:extLst>
          </p:cNvPr>
          <p:cNvSpPr txBox="1"/>
          <p:nvPr/>
        </p:nvSpPr>
        <p:spPr>
          <a:xfrm>
            <a:off x="4173353" y="6020984"/>
            <a:ext cx="9941293"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As a user, I want to register in the application by providing my username, so that I can create an account and access its features.</a:t>
            </a:r>
            <a:endParaRPr lang="en-IN" sz="3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1EFFFD9-1267-C263-4C01-3E0010FA1CA1}"/>
              </a:ext>
            </a:extLst>
          </p:cNvPr>
          <p:cNvSpPr txBox="1"/>
          <p:nvPr/>
        </p:nvSpPr>
        <p:spPr>
          <a:xfrm>
            <a:off x="4114800" y="7590644"/>
            <a:ext cx="9982200"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As a user, I want to log in to the application using my user ID, so that I can access my account.</a:t>
            </a:r>
            <a:endParaRPr lang="en-IN" sz="3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400A81C-12D8-11BA-BEE9-BE76169F01A3}"/>
              </a:ext>
            </a:extLst>
          </p:cNvPr>
          <p:cNvSpPr txBox="1"/>
          <p:nvPr/>
        </p:nvSpPr>
        <p:spPr>
          <a:xfrm>
            <a:off x="4114800" y="8809844"/>
            <a:ext cx="9982200" cy="1354217"/>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As a registered user, I want to see the main page after logging into the application, so that I can access its features.</a:t>
            </a:r>
          </a:p>
          <a:p>
            <a:endParaRPr lang="en-IN" dirty="0"/>
          </a:p>
        </p:txBody>
      </p:sp>
    </p:spTree>
    <p:extLst>
      <p:ext uri="{BB962C8B-B14F-4D97-AF65-F5344CB8AC3E}">
        <p14:creationId xmlns:p14="http://schemas.microsoft.com/office/powerpoint/2010/main" val="3397521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FB89E0-ADB1-5994-0244-A3AB4510D616}"/>
              </a:ext>
            </a:extLst>
          </p:cNvPr>
          <p:cNvSpPr txBox="1"/>
          <p:nvPr/>
        </p:nvSpPr>
        <p:spPr>
          <a:xfrm>
            <a:off x="220098" y="505786"/>
            <a:ext cx="7206471" cy="707886"/>
          </a:xfrm>
          <a:prstGeom prst="rect">
            <a:avLst/>
          </a:prstGeom>
          <a:noFill/>
        </p:spPr>
        <p:txBody>
          <a:bodyPr wrap="square">
            <a:spAutoFit/>
          </a:bodyPr>
          <a:lstStyle/>
          <a:p>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a:t>
            </a:r>
            <a:r>
              <a:rPr lang="en-US" sz="4000" b="1" spc="-5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RECAP</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A7F0B99A-D06E-86F2-B7F1-7AC53F926396}"/>
              </a:ext>
            </a:extLst>
          </p:cNvPr>
          <p:cNvGraphicFramePr>
            <a:graphicFrameLocks noGrp="1"/>
          </p:cNvGraphicFramePr>
          <p:nvPr>
            <p:extLst>
              <p:ext uri="{D42A27DB-BD31-4B8C-83A1-F6EECF244321}">
                <p14:modId xmlns:p14="http://schemas.microsoft.com/office/powerpoint/2010/main" val="851605199"/>
              </p:ext>
            </p:extLst>
          </p:nvPr>
        </p:nvGraphicFramePr>
        <p:xfrm>
          <a:off x="244476" y="1132556"/>
          <a:ext cx="17839302" cy="9425707"/>
        </p:xfrm>
        <a:graphic>
          <a:graphicData uri="http://schemas.openxmlformats.org/drawingml/2006/table">
            <a:tbl>
              <a:tblPr firstRow="1" bandRow="1">
                <a:tableStyleId>{2D5ABB26-0587-4C30-8999-92F81FD0307C}</a:tableStyleId>
              </a:tblPr>
              <a:tblGrid>
                <a:gridCol w="2001117">
                  <a:extLst>
                    <a:ext uri="{9D8B030D-6E8A-4147-A177-3AD203B41FA5}">
                      <a16:colId xmlns:a16="http://schemas.microsoft.com/office/drawing/2014/main" val="4124920518"/>
                    </a:ext>
                  </a:extLst>
                </a:gridCol>
                <a:gridCol w="1741133">
                  <a:extLst>
                    <a:ext uri="{9D8B030D-6E8A-4147-A177-3AD203B41FA5}">
                      <a16:colId xmlns:a16="http://schemas.microsoft.com/office/drawing/2014/main" val="545723346"/>
                    </a:ext>
                  </a:extLst>
                </a:gridCol>
                <a:gridCol w="10431039">
                  <a:extLst>
                    <a:ext uri="{9D8B030D-6E8A-4147-A177-3AD203B41FA5}">
                      <a16:colId xmlns:a16="http://schemas.microsoft.com/office/drawing/2014/main" val="1959127327"/>
                    </a:ext>
                  </a:extLst>
                </a:gridCol>
                <a:gridCol w="1656532">
                  <a:extLst>
                    <a:ext uri="{9D8B030D-6E8A-4147-A177-3AD203B41FA5}">
                      <a16:colId xmlns:a16="http://schemas.microsoft.com/office/drawing/2014/main" val="2171643296"/>
                    </a:ext>
                  </a:extLst>
                </a:gridCol>
                <a:gridCol w="2009481">
                  <a:extLst>
                    <a:ext uri="{9D8B030D-6E8A-4147-A177-3AD203B41FA5}">
                      <a16:colId xmlns:a16="http://schemas.microsoft.com/office/drawing/2014/main" val="2428211740"/>
                    </a:ext>
                  </a:extLst>
                </a:gridCol>
              </a:tblGrid>
              <a:tr h="1797321">
                <a:tc>
                  <a:txBody>
                    <a:bodyPr/>
                    <a:lstStyle/>
                    <a:p>
                      <a:pPr marL="260985" algn="ctr">
                        <a:lnSpc>
                          <a:spcPts val="2335"/>
                        </a:lnSpc>
                      </a:pPr>
                      <a:endParaRPr lang="en-US" sz="3600" b="1" spc="-5" dirty="0">
                        <a:latin typeface="Times New Roman"/>
                        <a:cs typeface="Times New Roman"/>
                      </a:endParaRPr>
                    </a:p>
                    <a:p>
                      <a:pPr marL="260985" algn="ctr">
                        <a:lnSpc>
                          <a:spcPts val="2335"/>
                        </a:lnSpc>
                      </a:pPr>
                      <a:r>
                        <a:rPr sz="3600" b="1" spc="-5" dirty="0">
                          <a:latin typeface="Times New Roman"/>
                          <a:cs typeface="Times New Roman"/>
                        </a:rPr>
                        <a:t>User</a:t>
                      </a:r>
                      <a:endParaRPr sz="3600" dirty="0">
                        <a:latin typeface="Times New Roman"/>
                        <a:cs typeface="Times New Roman"/>
                      </a:endParaRPr>
                    </a:p>
                    <a:p>
                      <a:pPr marL="268605" marR="106680" indent="-155575" algn="ctr">
                        <a:lnSpc>
                          <a:spcPct val="107000"/>
                        </a:lnSpc>
                      </a:pPr>
                      <a:r>
                        <a:rPr sz="3600" b="1" spc="-5" dirty="0">
                          <a:latin typeface="Times New Roman"/>
                          <a:cs typeface="Times New Roman"/>
                        </a:rPr>
                        <a:t>S</a:t>
                      </a:r>
                      <a:r>
                        <a:rPr sz="3600" b="1" dirty="0">
                          <a:latin typeface="Times New Roman"/>
                          <a:cs typeface="Times New Roman"/>
                        </a:rPr>
                        <a:t>tory  ID</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ts val="2250"/>
                        </a:lnSpc>
                      </a:pPr>
                      <a:endParaRPr lang="en-US" sz="3600" b="1" spc="-5" dirty="0">
                        <a:latin typeface="Times New Roman"/>
                        <a:cs typeface="Times New Roman"/>
                      </a:endParaRPr>
                    </a:p>
                    <a:p>
                      <a:pPr algn="ctr">
                        <a:lnSpc>
                          <a:spcPts val="2250"/>
                        </a:lnSpc>
                      </a:pPr>
                      <a:r>
                        <a:rPr sz="3600" b="1" spc="-5" dirty="0">
                          <a:latin typeface="Times New Roman"/>
                          <a:cs typeface="Times New Roman"/>
                        </a:rPr>
                        <a:t>Issue</a:t>
                      </a:r>
                      <a:r>
                        <a:rPr sz="3600" b="1" spc="-95" dirty="0">
                          <a:latin typeface="Times New Roman"/>
                          <a:cs typeface="Times New Roman"/>
                        </a:rPr>
                        <a:t> </a:t>
                      </a:r>
                      <a:endParaRPr lang="en-US" sz="3600" b="1" spc="-95" dirty="0">
                        <a:latin typeface="Times New Roman"/>
                        <a:cs typeface="Times New Roman"/>
                      </a:endParaRPr>
                    </a:p>
                    <a:p>
                      <a:pPr algn="ctr">
                        <a:lnSpc>
                          <a:spcPts val="2250"/>
                        </a:lnSpc>
                      </a:pPr>
                      <a:endParaRPr lang="en-US" sz="3600" b="1" spc="-95" dirty="0">
                        <a:latin typeface="Times New Roman"/>
                        <a:cs typeface="Times New Roman"/>
                      </a:endParaRPr>
                    </a:p>
                    <a:p>
                      <a:pPr algn="ctr">
                        <a:lnSpc>
                          <a:spcPts val="2250"/>
                        </a:lnSpc>
                      </a:pPr>
                      <a:r>
                        <a:rPr sz="3600" b="1" spc="-35" dirty="0">
                          <a:latin typeface="Times New Roman"/>
                          <a:cs typeface="Times New Roman"/>
                        </a:rPr>
                        <a:t>Type</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201930" algn="ctr">
                        <a:lnSpc>
                          <a:spcPts val="2335"/>
                        </a:lnSpc>
                      </a:pPr>
                      <a:endParaRPr lang="en-US" sz="3600" b="1" spc="-5" dirty="0">
                        <a:latin typeface="Times New Roman"/>
                        <a:cs typeface="Times New Roman"/>
                      </a:endParaRPr>
                    </a:p>
                    <a:p>
                      <a:pPr marL="201930" algn="ctr">
                        <a:lnSpc>
                          <a:spcPts val="2335"/>
                        </a:lnSpc>
                      </a:pPr>
                      <a:r>
                        <a:rPr sz="3600" b="1" spc="-5" dirty="0">
                          <a:latin typeface="Times New Roman"/>
                          <a:cs typeface="Times New Roman"/>
                        </a:rPr>
                        <a:t>User</a:t>
                      </a:r>
                      <a:r>
                        <a:rPr sz="3600" b="1" spc="-85" dirty="0">
                          <a:latin typeface="Times New Roman"/>
                          <a:cs typeface="Times New Roman"/>
                        </a:rPr>
                        <a:t> </a:t>
                      </a:r>
                      <a:r>
                        <a:rPr sz="3600" b="1" dirty="0">
                          <a:latin typeface="Times New Roman"/>
                          <a:cs typeface="Times New Roman"/>
                        </a:rPr>
                        <a:t>Story</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336550" algn="ctr">
                        <a:lnSpc>
                          <a:spcPts val="2335"/>
                        </a:lnSpc>
                      </a:pPr>
                      <a:endParaRPr lang="en-US" sz="3600" b="1" dirty="0">
                        <a:latin typeface="Times New Roman"/>
                        <a:cs typeface="Times New Roman"/>
                      </a:endParaRPr>
                    </a:p>
                    <a:p>
                      <a:pPr marL="336550" algn="ctr">
                        <a:lnSpc>
                          <a:spcPts val="2335"/>
                        </a:lnSpc>
                      </a:pPr>
                      <a:r>
                        <a:rPr sz="3600" b="1" dirty="0">
                          <a:latin typeface="Times New Roman"/>
                          <a:cs typeface="Times New Roman"/>
                        </a:rPr>
                        <a:t>Story</a:t>
                      </a:r>
                      <a:endParaRPr sz="3600" dirty="0">
                        <a:latin typeface="Times New Roman"/>
                        <a:cs typeface="Times New Roman"/>
                      </a:endParaRPr>
                    </a:p>
                    <a:p>
                      <a:pPr marL="199390" algn="ctr">
                        <a:lnSpc>
                          <a:spcPct val="100000"/>
                        </a:lnSpc>
                        <a:spcBef>
                          <a:spcPts val="165"/>
                        </a:spcBef>
                      </a:pPr>
                      <a:r>
                        <a:rPr sz="3600" b="1" dirty="0">
                          <a:latin typeface="Times New Roman"/>
                          <a:cs typeface="Times New Roman"/>
                        </a:rPr>
                        <a:t>Points</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ts val="2335"/>
                        </a:lnSpc>
                      </a:pPr>
                      <a:endParaRPr lang="en-US" sz="3600" b="1" dirty="0">
                        <a:latin typeface="Times New Roman"/>
                        <a:cs typeface="Times New Roman"/>
                      </a:endParaRPr>
                    </a:p>
                    <a:p>
                      <a:pPr algn="ctr">
                        <a:lnSpc>
                          <a:spcPts val="2335"/>
                        </a:lnSpc>
                      </a:pPr>
                      <a:endParaRPr lang="en-US" sz="3600" b="1" dirty="0">
                        <a:latin typeface="Times New Roman"/>
                        <a:cs typeface="Times New Roman"/>
                      </a:endParaRPr>
                    </a:p>
                    <a:p>
                      <a:pPr algn="ctr">
                        <a:lnSpc>
                          <a:spcPts val="2335"/>
                        </a:lnSpc>
                      </a:pPr>
                      <a:r>
                        <a:rPr sz="3600" b="1" dirty="0">
                          <a:latin typeface="Times New Roman"/>
                          <a:cs typeface="Times New Roman"/>
                        </a:rPr>
                        <a:t>Status</a:t>
                      </a:r>
                      <a:endParaRPr sz="3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accent4">
                        <a:lumMod val="40000"/>
                        <a:lumOff val="60000"/>
                      </a:schemeClr>
                    </a:solidFill>
                  </a:tcPr>
                </a:tc>
                <a:extLst>
                  <a:ext uri="{0D108BD9-81ED-4DB2-BD59-A6C34878D82A}">
                    <a16:rowId xmlns:a16="http://schemas.microsoft.com/office/drawing/2014/main" val="630295210"/>
                  </a:ext>
                </a:extLst>
              </a:tr>
              <a:tr h="1506552">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32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3200" dirty="0">
                          <a:latin typeface="Times New Roman"/>
                          <a:cs typeface="Times New Roman"/>
                        </a:rPr>
                        <a:t>TA – 11</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200" spc="-10" dirty="0">
                        <a:latin typeface="Times New Roman"/>
                        <a:cs typeface="Times New Roman"/>
                      </a:endParaRPr>
                    </a:p>
                    <a:p>
                      <a:pPr marL="635" algn="ctr">
                        <a:lnSpc>
                          <a:spcPts val="1814"/>
                        </a:lnSpc>
                      </a:pPr>
                      <a:r>
                        <a:rPr sz="3200" spc="-10" dirty="0">
                          <a:latin typeface="Times New Roman"/>
                          <a:cs typeface="Times New Roman"/>
                        </a:rPr>
                        <a:t>User</a:t>
                      </a:r>
                      <a:r>
                        <a:rPr sz="3200" spc="-35" dirty="0">
                          <a:latin typeface="Times New Roman"/>
                          <a:cs typeface="Times New Roman"/>
                        </a:rPr>
                        <a:t> </a:t>
                      </a:r>
                      <a:endParaRPr lang="en-US" sz="3200" spc="-35" dirty="0">
                        <a:latin typeface="Times New Roman"/>
                        <a:cs typeface="Times New Roman"/>
                      </a:endParaRPr>
                    </a:p>
                    <a:p>
                      <a:pPr marL="635" algn="ctr">
                        <a:lnSpc>
                          <a:spcPts val="1814"/>
                        </a:lnSpc>
                      </a:pPr>
                      <a:endParaRPr lang="en-US" sz="3200" spc="-35" dirty="0">
                        <a:latin typeface="Times New Roman"/>
                        <a:cs typeface="Times New Roman"/>
                      </a:endParaRPr>
                    </a:p>
                    <a:p>
                      <a:pPr marL="635" algn="ctr">
                        <a:lnSpc>
                          <a:spcPts val="1814"/>
                        </a:lnSpc>
                      </a:pPr>
                      <a:r>
                        <a:rPr sz="3200" spc="-5" dirty="0">
                          <a:latin typeface="Times New Roman"/>
                          <a:cs typeface="Times New Roman"/>
                        </a:rPr>
                        <a:t>Story</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r>
                        <a:rPr lang="en-US" sz="3200" spc="-5" dirty="0">
                          <a:latin typeface="Times New Roman" panose="02020603050405020304" pitchFamily="18" charset="0"/>
                          <a:cs typeface="Times New Roman" panose="02020603050405020304" pitchFamily="18" charset="0"/>
                        </a:rPr>
                        <a:t> </a:t>
                      </a:r>
                      <a:r>
                        <a:rPr lang="en-US" sz="3200" dirty="0"/>
                        <a:t>As a registered user, I want the option to log out of the application, so that I can securely end my session and log in again when needed</a:t>
                      </a:r>
                      <a:endParaRPr lang="en-US" sz="32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35"/>
                        </a:lnSpc>
                      </a:pPr>
                      <a:endParaRPr lang="en-US" sz="3200" dirty="0">
                        <a:latin typeface="Times New Roman"/>
                        <a:cs typeface="Times New Roman"/>
                      </a:endParaRPr>
                    </a:p>
                    <a:p>
                      <a:pPr marL="2540" algn="ctr">
                        <a:lnSpc>
                          <a:spcPts val="2335"/>
                        </a:lnSpc>
                      </a:pPr>
                      <a:r>
                        <a:rPr lang="en-US" sz="3200" dirty="0">
                          <a:latin typeface="Times New Roman"/>
                          <a:cs typeface="Times New Roman"/>
                        </a:rPr>
                        <a:t>3</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35"/>
                        </a:lnSpc>
                      </a:pPr>
                      <a:endParaRPr lang="en-US" sz="3200" spc="5" dirty="0">
                        <a:latin typeface="Times New Roman"/>
                        <a:cs typeface="Times New Roman"/>
                      </a:endParaRPr>
                    </a:p>
                    <a:p>
                      <a:pPr marL="1905" algn="ctr">
                        <a:lnSpc>
                          <a:spcPts val="2335"/>
                        </a:lnSpc>
                      </a:pPr>
                      <a:endParaRPr lang="en-US" sz="3200" spc="5" dirty="0">
                        <a:latin typeface="Times New Roman"/>
                        <a:cs typeface="Times New Roman"/>
                      </a:endParaRPr>
                    </a:p>
                    <a:p>
                      <a:pPr marL="1905" algn="ctr">
                        <a:lnSpc>
                          <a:spcPts val="2335"/>
                        </a:lnSpc>
                      </a:pPr>
                      <a:r>
                        <a:rPr sz="3200" spc="5" dirty="0">
                          <a:latin typeface="Times New Roman"/>
                          <a:cs typeface="Times New Roman"/>
                        </a:rPr>
                        <a:t>Done</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640354491"/>
                  </a:ext>
                </a:extLst>
              </a:tr>
              <a:tr h="1993043">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200" dirty="0">
                          <a:latin typeface="Times New Roman"/>
                          <a:cs typeface="Times New Roman"/>
                        </a:rPr>
                        <a:t>TA – 12</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0"/>
                        </a:lnSpc>
                      </a:pPr>
                      <a:endParaRPr lang="en-US" sz="3200" spc="-5" dirty="0">
                        <a:latin typeface="Times New Roman"/>
                        <a:cs typeface="Times New Roman"/>
                      </a:endParaRPr>
                    </a:p>
                    <a:p>
                      <a:pPr marL="635" algn="ctr">
                        <a:lnSpc>
                          <a:spcPts val="1810"/>
                        </a:lnSpc>
                      </a:pPr>
                      <a:r>
                        <a:rPr sz="3200" spc="-5" dirty="0">
                          <a:latin typeface="Times New Roman"/>
                          <a:cs typeface="Times New Roman"/>
                        </a:rPr>
                        <a:t>User</a:t>
                      </a:r>
                      <a:r>
                        <a:rPr sz="3200" spc="-40" dirty="0">
                          <a:latin typeface="Times New Roman"/>
                          <a:cs typeface="Times New Roman"/>
                        </a:rPr>
                        <a:t> </a:t>
                      </a:r>
                      <a:endParaRPr lang="en-US" sz="3200" spc="-40" dirty="0">
                        <a:latin typeface="Times New Roman"/>
                        <a:cs typeface="Times New Roman"/>
                      </a:endParaRPr>
                    </a:p>
                    <a:p>
                      <a:pPr marL="635" algn="ctr">
                        <a:lnSpc>
                          <a:spcPts val="1810"/>
                        </a:lnSpc>
                      </a:pPr>
                      <a:endParaRPr lang="en-US" sz="3200" spc="-40" dirty="0">
                        <a:latin typeface="Times New Roman"/>
                        <a:cs typeface="Times New Roman"/>
                      </a:endParaRPr>
                    </a:p>
                    <a:p>
                      <a:pPr marL="635" algn="ctr">
                        <a:lnSpc>
                          <a:spcPts val="1810"/>
                        </a:lnSpc>
                      </a:pPr>
                      <a:endParaRPr lang="en-US" sz="3200" spc="-10" dirty="0">
                        <a:latin typeface="Times New Roman"/>
                        <a:cs typeface="Times New Roman"/>
                      </a:endParaRPr>
                    </a:p>
                    <a:p>
                      <a:pPr marL="635" algn="ctr">
                        <a:lnSpc>
                          <a:spcPts val="1810"/>
                        </a:lnSpc>
                      </a:pPr>
                      <a:r>
                        <a:rPr sz="3200" spc="-10" dirty="0">
                          <a:latin typeface="Times New Roman"/>
                          <a:cs typeface="Times New Roman"/>
                        </a:rPr>
                        <a:t>Story</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just" defTabSz="914400" rtl="0" eaLnBrk="1" fontAlgn="auto" latinLnBrk="0" hangingPunct="1">
                        <a:lnSpc>
                          <a:spcPts val="1895"/>
                        </a:lnSpc>
                        <a:spcBef>
                          <a:spcPts val="0"/>
                        </a:spcBef>
                        <a:spcAft>
                          <a:spcPts val="0"/>
                        </a:spcAft>
                        <a:buClrTx/>
                        <a:buSzTx/>
                        <a:buFontTx/>
                        <a:buNone/>
                        <a:tabLst/>
                        <a:defRPr/>
                      </a:pPr>
                      <a:endParaRPr lang="en-US" sz="3200"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ts val="1895"/>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As a user, I want to easily view the features on the homepage </a:t>
                      </a:r>
                    </a:p>
                    <a:p>
                      <a:pPr marL="0" marR="0" lvl="0" indent="0" algn="l" defTabSz="914400" rtl="0" eaLnBrk="1" fontAlgn="auto" latinLnBrk="0" hangingPunct="1">
                        <a:lnSpc>
                          <a:spcPts val="1895"/>
                        </a:lnSpc>
                        <a:spcBef>
                          <a:spcPts val="0"/>
                        </a:spcBef>
                        <a:spcAft>
                          <a:spcPts val="0"/>
                        </a:spcAft>
                        <a:buClrTx/>
                        <a:buSzTx/>
                        <a:buFontTx/>
                        <a:buNone/>
                        <a:tabLst/>
                        <a:defRPr/>
                      </a:pPr>
                      <a:endParaRPr lang="en-US" sz="3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ts val="1895"/>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so that I can quickly explore and understand what the platform </a:t>
                      </a:r>
                    </a:p>
                    <a:p>
                      <a:pPr marL="0" marR="0" lvl="0" indent="0" algn="l" defTabSz="914400" rtl="0" eaLnBrk="1" fontAlgn="auto" latinLnBrk="0" hangingPunct="1">
                        <a:lnSpc>
                          <a:spcPts val="1895"/>
                        </a:lnSpc>
                        <a:spcBef>
                          <a:spcPts val="0"/>
                        </a:spcBef>
                        <a:spcAft>
                          <a:spcPts val="0"/>
                        </a:spcAft>
                        <a:buClrTx/>
                        <a:buSzTx/>
                        <a:buFontTx/>
                        <a:buNone/>
                        <a:tabLst/>
                        <a:defRPr/>
                      </a:pPr>
                      <a:endParaRPr lang="en-US" sz="3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ts val="1895"/>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offers.</a:t>
                      </a:r>
                      <a:endParaRPr lang="en-US" sz="32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32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200" dirty="0">
                        <a:latin typeface="Times New Roman"/>
                        <a:cs typeface="Times New Roman"/>
                      </a:endParaRPr>
                    </a:p>
                    <a:p>
                      <a:pPr marL="2540" algn="ctr">
                        <a:lnSpc>
                          <a:spcPts val="2340"/>
                        </a:lnSpc>
                      </a:pPr>
                      <a:r>
                        <a:rPr lang="en-US" sz="3200" dirty="0">
                          <a:latin typeface="Times New Roman"/>
                          <a:cs typeface="Times New Roman"/>
                        </a:rPr>
                        <a:t>3</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200" spc="5" dirty="0">
                        <a:latin typeface="Times New Roman"/>
                        <a:cs typeface="Times New Roman"/>
                      </a:endParaRPr>
                    </a:p>
                    <a:p>
                      <a:pPr marL="1905" algn="ctr">
                        <a:lnSpc>
                          <a:spcPts val="2340"/>
                        </a:lnSpc>
                      </a:pPr>
                      <a:r>
                        <a:rPr sz="3200" spc="5" dirty="0">
                          <a:latin typeface="Times New Roman"/>
                          <a:cs typeface="Times New Roman"/>
                        </a:rPr>
                        <a:t>Done</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2747918377"/>
                  </a:ext>
                </a:extLst>
              </a:tr>
              <a:tr h="1343893">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200" dirty="0">
                          <a:latin typeface="Times New Roman"/>
                          <a:cs typeface="Times New Roman"/>
                        </a:rPr>
                        <a:t>TA – 13</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200" spc="-5" dirty="0">
                        <a:latin typeface="Times New Roman"/>
                        <a:cs typeface="Times New Roman"/>
                      </a:endParaRPr>
                    </a:p>
                    <a:p>
                      <a:pPr marL="635" algn="ctr">
                        <a:lnSpc>
                          <a:spcPts val="1814"/>
                        </a:lnSpc>
                      </a:pPr>
                      <a:r>
                        <a:rPr sz="3200" spc="-5" dirty="0">
                          <a:latin typeface="Times New Roman"/>
                          <a:cs typeface="Times New Roman"/>
                        </a:rPr>
                        <a:t>User</a:t>
                      </a:r>
                      <a:r>
                        <a:rPr sz="3200" spc="-40" dirty="0">
                          <a:latin typeface="Times New Roman"/>
                          <a:cs typeface="Times New Roman"/>
                        </a:rPr>
                        <a:t> </a:t>
                      </a:r>
                      <a:endParaRPr lang="en-US" sz="3200" spc="-40" dirty="0">
                        <a:latin typeface="Times New Roman"/>
                        <a:cs typeface="Times New Roman"/>
                      </a:endParaRPr>
                    </a:p>
                    <a:p>
                      <a:pPr marL="635" algn="ctr">
                        <a:lnSpc>
                          <a:spcPts val="1814"/>
                        </a:lnSpc>
                      </a:pPr>
                      <a:endParaRPr lang="en-US" sz="3200" spc="-40" dirty="0">
                        <a:latin typeface="Times New Roman"/>
                        <a:cs typeface="Times New Roman"/>
                      </a:endParaRPr>
                    </a:p>
                    <a:p>
                      <a:pPr marL="635" algn="ctr">
                        <a:lnSpc>
                          <a:spcPts val="1814"/>
                        </a:lnSpc>
                      </a:pPr>
                      <a:r>
                        <a:rPr sz="3200" spc="-10" dirty="0">
                          <a:latin typeface="Times New Roman"/>
                          <a:cs typeface="Times New Roman"/>
                        </a:rPr>
                        <a:t>Story</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32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3200" spc="-5" dirty="0">
                          <a:latin typeface="Times New Roman" panose="02020603050405020304" pitchFamily="18" charset="0"/>
                          <a:cs typeface="Times New Roman" panose="02020603050405020304" pitchFamily="18" charset="0"/>
                        </a:rPr>
                        <a:t>As</a:t>
                      </a:r>
                      <a:r>
                        <a:rPr lang="en-US" sz="320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a</a:t>
                      </a:r>
                      <a:r>
                        <a:rPr lang="en-US" sz="3200" spc="10" dirty="0">
                          <a:latin typeface="Times New Roman" panose="02020603050405020304" pitchFamily="18" charset="0"/>
                          <a:cs typeface="Times New Roman" panose="02020603050405020304" pitchFamily="18" charset="0"/>
                        </a:rPr>
                        <a:t> </a:t>
                      </a:r>
                      <a:r>
                        <a:rPr lang="en-US" sz="3200" spc="-20" dirty="0">
                          <a:latin typeface="Times New Roman" panose="02020603050405020304" pitchFamily="18" charset="0"/>
                          <a:cs typeface="Times New Roman" panose="02020603050405020304" pitchFamily="18" charset="0"/>
                        </a:rPr>
                        <a:t>user,</a:t>
                      </a:r>
                      <a:r>
                        <a:rPr lang="en-US" sz="3200" spc="1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I</a:t>
                      </a:r>
                      <a:r>
                        <a:rPr lang="en-US" sz="3200" spc="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want</a:t>
                      </a:r>
                      <a:r>
                        <a:rPr lang="en-US" sz="3200" spc="1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to</a:t>
                      </a:r>
                      <a:r>
                        <a:rPr lang="en-US" sz="3200" spc="2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navigate</a:t>
                      </a:r>
                      <a:r>
                        <a:rPr lang="en-US" sz="3200" spc="1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between</a:t>
                      </a:r>
                      <a:r>
                        <a:rPr lang="en-US" sz="3200" spc="1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pages</a:t>
                      </a:r>
                      <a:r>
                        <a:rPr lang="en-US" sz="3200" spc="2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so</a:t>
                      </a:r>
                      <a:r>
                        <a:rPr lang="en-US" sz="3200" spc="1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that</a:t>
                      </a:r>
                      <a:r>
                        <a:rPr lang="en-US" sz="3200" spc="1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I</a:t>
                      </a:r>
                      <a:r>
                        <a:rPr lang="en-US" sz="3200" spc="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can</a:t>
                      </a:r>
                      <a:r>
                        <a:rPr lang="en-US" sz="3200" spc="10"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3200" spc="1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3200" spc="-5" dirty="0">
                          <a:latin typeface="Times New Roman" panose="02020603050405020304" pitchFamily="18" charset="0"/>
                          <a:cs typeface="Times New Roman" panose="02020603050405020304" pitchFamily="18" charset="0"/>
                        </a:rPr>
                        <a:t>quickly</a:t>
                      </a:r>
                      <a:r>
                        <a:rPr lang="en-US" sz="3200" spc="1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access</a:t>
                      </a:r>
                      <a:r>
                        <a:rPr lang="en-US" sz="3200" spc="3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the</a:t>
                      </a:r>
                      <a:r>
                        <a:rPr lang="en-US" sz="3200" spc="1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features.</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2540" algn="ctr">
                        <a:lnSpc>
                          <a:spcPts val="2340"/>
                        </a:lnSpc>
                      </a:pPr>
                      <a:endParaRPr lang="en-US" sz="3200" dirty="0">
                        <a:latin typeface="Times New Roman"/>
                        <a:cs typeface="Times New Roman"/>
                      </a:endParaRPr>
                    </a:p>
                    <a:p>
                      <a:pPr marL="2540" algn="ctr">
                        <a:lnSpc>
                          <a:spcPts val="2340"/>
                        </a:lnSpc>
                      </a:pPr>
                      <a:r>
                        <a:rPr lang="en-US" sz="3200" dirty="0">
                          <a:latin typeface="Times New Roman"/>
                          <a:cs typeface="Times New Roman"/>
                        </a:rPr>
                        <a:t>5</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1905" algn="ctr">
                        <a:lnSpc>
                          <a:spcPts val="2340"/>
                        </a:lnSpc>
                      </a:pPr>
                      <a:endParaRPr lang="en-US" sz="3200" spc="5" dirty="0">
                        <a:latin typeface="Times New Roman"/>
                        <a:cs typeface="Times New Roman"/>
                      </a:endParaRPr>
                    </a:p>
                    <a:p>
                      <a:pPr marL="1905" algn="ctr">
                        <a:lnSpc>
                          <a:spcPts val="2340"/>
                        </a:lnSpc>
                      </a:pPr>
                      <a:r>
                        <a:rPr sz="3200" spc="5" dirty="0">
                          <a:latin typeface="Times New Roman"/>
                          <a:cs typeface="Times New Roman"/>
                        </a:rPr>
                        <a:t>Done</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167684284"/>
                  </a:ext>
                </a:extLst>
              </a:tr>
              <a:tr h="127834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200" dirty="0">
                          <a:latin typeface="Times New Roman"/>
                          <a:cs typeface="Times New Roman"/>
                        </a:rPr>
                        <a:t>TA – 14</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635" algn="ctr">
                        <a:lnSpc>
                          <a:spcPts val="1814"/>
                        </a:lnSpc>
                      </a:pPr>
                      <a:endParaRPr lang="en-US" sz="3200" spc="-5" dirty="0">
                        <a:latin typeface="Times New Roman"/>
                        <a:cs typeface="Times New Roman"/>
                      </a:endParaRPr>
                    </a:p>
                    <a:p>
                      <a:pPr marL="635" algn="ctr">
                        <a:lnSpc>
                          <a:spcPts val="1814"/>
                        </a:lnSpc>
                      </a:pPr>
                      <a:r>
                        <a:rPr sz="3200" spc="-5" dirty="0">
                          <a:latin typeface="Times New Roman"/>
                          <a:cs typeface="Times New Roman"/>
                        </a:rPr>
                        <a:t>User</a:t>
                      </a:r>
                      <a:r>
                        <a:rPr sz="3200" spc="-40" dirty="0">
                          <a:latin typeface="Times New Roman"/>
                          <a:cs typeface="Times New Roman"/>
                        </a:rPr>
                        <a:t> </a:t>
                      </a:r>
                      <a:endParaRPr lang="en-US" sz="3200" spc="-40" dirty="0">
                        <a:latin typeface="Times New Roman"/>
                        <a:cs typeface="Times New Roman"/>
                      </a:endParaRPr>
                    </a:p>
                    <a:p>
                      <a:pPr marL="635" algn="ctr">
                        <a:lnSpc>
                          <a:spcPts val="1814"/>
                        </a:lnSpc>
                      </a:pPr>
                      <a:endParaRPr lang="en-US" sz="3200" spc="-40" dirty="0">
                        <a:latin typeface="Times New Roman"/>
                        <a:cs typeface="Times New Roman"/>
                      </a:endParaRPr>
                    </a:p>
                    <a:p>
                      <a:pPr marL="635" algn="ctr">
                        <a:lnSpc>
                          <a:spcPts val="1814"/>
                        </a:lnSpc>
                      </a:pPr>
                      <a:r>
                        <a:rPr sz="3200" spc="-10" dirty="0">
                          <a:latin typeface="Times New Roman"/>
                          <a:cs typeface="Times New Roman"/>
                        </a:rPr>
                        <a:t>Story</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ts val="1900"/>
                        </a:lnSpc>
                      </a:pPr>
                      <a:endParaRPr lang="en-US" sz="3200" spc="-5" dirty="0">
                        <a:latin typeface="Times New Roman" panose="02020603050405020304" pitchFamily="18" charset="0"/>
                        <a:cs typeface="Times New Roman" panose="02020603050405020304" pitchFamily="18" charset="0"/>
                      </a:endParaRPr>
                    </a:p>
                    <a:p>
                      <a:pPr algn="ctr">
                        <a:lnSpc>
                          <a:spcPts val="1900"/>
                        </a:lnSpc>
                      </a:pPr>
                      <a:r>
                        <a:rPr lang="en-US" sz="3200" dirty="0">
                          <a:latin typeface="Times New Roman" panose="02020603050405020304" pitchFamily="18" charset="0"/>
                          <a:cs typeface="Times New Roman" panose="02020603050405020304" pitchFamily="18" charset="0"/>
                        </a:rPr>
                        <a:t>As a user, I want to upload new videos so that I can watch </a:t>
                      </a:r>
                    </a:p>
                    <a:p>
                      <a:pPr algn="ctr">
                        <a:lnSpc>
                          <a:spcPts val="1900"/>
                        </a:lnSpc>
                      </a:pPr>
                      <a:endParaRPr lang="en-US" sz="3200" dirty="0">
                        <a:latin typeface="Times New Roman" panose="02020603050405020304" pitchFamily="18" charset="0"/>
                        <a:cs typeface="Times New Roman" panose="02020603050405020304" pitchFamily="18" charset="0"/>
                      </a:endParaRPr>
                    </a:p>
                    <a:p>
                      <a:pPr algn="ctr">
                        <a:lnSpc>
                          <a:spcPts val="1900"/>
                        </a:lnSpc>
                      </a:pPr>
                      <a:r>
                        <a:rPr lang="en-US" sz="3200" dirty="0">
                          <a:latin typeface="Times New Roman" panose="02020603050405020304" pitchFamily="18" charset="0"/>
                          <a:cs typeface="Times New Roman" panose="02020603050405020304" pitchFamily="18" charset="0"/>
                        </a:rPr>
                        <a:t>Them later. </a:t>
                      </a:r>
                      <a:br>
                        <a:rPr lang="en-US" sz="3200" dirty="0">
                          <a:latin typeface="Times New Roman" panose="02020603050405020304" pitchFamily="18" charset="0"/>
                          <a:cs typeface="Times New Roman" panose="02020603050405020304" pitchFamily="18" charset="0"/>
                        </a:rPr>
                      </a:br>
                      <a:endParaRPr sz="32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540" algn="ctr">
                        <a:lnSpc>
                          <a:spcPts val="2340"/>
                        </a:lnSpc>
                      </a:pPr>
                      <a:endParaRPr lang="en-US" sz="3200" dirty="0">
                        <a:latin typeface="Times New Roman"/>
                        <a:cs typeface="Times New Roman"/>
                      </a:endParaRPr>
                    </a:p>
                    <a:p>
                      <a:pPr marL="2540" algn="ctr">
                        <a:lnSpc>
                          <a:spcPts val="2340"/>
                        </a:lnSpc>
                      </a:pPr>
                      <a:r>
                        <a:rPr lang="en-US" sz="3200" dirty="0">
                          <a:latin typeface="Times New Roman"/>
                          <a:cs typeface="Times New Roman"/>
                        </a:rPr>
                        <a:t>8</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1905" algn="ctr">
                        <a:lnSpc>
                          <a:spcPts val="2340"/>
                        </a:lnSpc>
                      </a:pPr>
                      <a:endParaRPr lang="en-US" sz="3200" spc="5" dirty="0">
                        <a:latin typeface="Times New Roman"/>
                        <a:cs typeface="Times New Roman"/>
                      </a:endParaRPr>
                    </a:p>
                    <a:p>
                      <a:pPr marL="1905" algn="ctr">
                        <a:lnSpc>
                          <a:spcPts val="2340"/>
                        </a:lnSpc>
                      </a:pPr>
                      <a:r>
                        <a:rPr sz="3200" spc="5" dirty="0">
                          <a:latin typeface="Times New Roman"/>
                          <a:cs typeface="Times New Roman"/>
                        </a:rPr>
                        <a:t>Done</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455226546"/>
                  </a:ext>
                </a:extLst>
              </a:tr>
              <a:tr h="1506552">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32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3200" dirty="0">
                          <a:latin typeface="Times New Roman"/>
                          <a:cs typeface="Times New Roman"/>
                        </a:rPr>
                        <a:t>TA - 15</a:t>
                      </a: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95000"/>
                      </a:schemeClr>
                    </a:solidFill>
                  </a:tcPr>
                </a:tc>
                <a:tc>
                  <a:txBody>
                    <a:bodyPr/>
                    <a:lstStyle/>
                    <a:p>
                      <a:pPr marL="635" algn="ctr">
                        <a:lnSpc>
                          <a:spcPts val="1814"/>
                        </a:lnSpc>
                      </a:pPr>
                      <a:endParaRPr lang="en-US" sz="3200" spc="-10" dirty="0">
                        <a:latin typeface="Times New Roman"/>
                        <a:cs typeface="Times New Roman"/>
                      </a:endParaRPr>
                    </a:p>
                    <a:p>
                      <a:pPr marL="635" algn="ctr">
                        <a:lnSpc>
                          <a:spcPts val="1814"/>
                        </a:lnSpc>
                      </a:pPr>
                      <a:r>
                        <a:rPr sz="3200" spc="-10" dirty="0">
                          <a:latin typeface="Times New Roman"/>
                          <a:cs typeface="Times New Roman"/>
                        </a:rPr>
                        <a:t>User</a:t>
                      </a:r>
                      <a:r>
                        <a:rPr sz="3200" spc="-35" dirty="0">
                          <a:latin typeface="Times New Roman"/>
                          <a:cs typeface="Times New Roman"/>
                        </a:rPr>
                        <a:t> </a:t>
                      </a:r>
                      <a:endParaRPr lang="en-US" sz="3200" spc="-35" dirty="0">
                        <a:latin typeface="Times New Roman"/>
                        <a:cs typeface="Times New Roman"/>
                      </a:endParaRPr>
                    </a:p>
                    <a:p>
                      <a:pPr marL="635" algn="ctr">
                        <a:lnSpc>
                          <a:spcPts val="1814"/>
                        </a:lnSpc>
                      </a:pPr>
                      <a:endParaRPr lang="en-US" sz="3200" spc="-35" dirty="0">
                        <a:latin typeface="Times New Roman"/>
                        <a:cs typeface="Times New Roman"/>
                      </a:endParaRPr>
                    </a:p>
                    <a:p>
                      <a:pPr marL="635" algn="ctr">
                        <a:lnSpc>
                          <a:spcPts val="1814"/>
                        </a:lnSpc>
                      </a:pPr>
                      <a:endParaRPr lang="en-US" sz="3200" spc="-5" dirty="0">
                        <a:latin typeface="Times New Roman"/>
                        <a:cs typeface="Times New Roman"/>
                      </a:endParaRPr>
                    </a:p>
                    <a:p>
                      <a:pPr marL="635" algn="ctr">
                        <a:lnSpc>
                          <a:spcPts val="1814"/>
                        </a:lnSpc>
                      </a:pPr>
                      <a:r>
                        <a:rPr sz="3200" spc="-5" dirty="0">
                          <a:latin typeface="Times New Roman"/>
                          <a:cs typeface="Times New Roman"/>
                        </a:rPr>
                        <a:t>Story</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dirty="0">
                          <a:latin typeface="Times New Roman" panose="02020603050405020304" pitchFamily="18" charset="0"/>
                          <a:cs typeface="Times New Roman" panose="02020603050405020304" pitchFamily="18" charset="0"/>
                        </a:rPr>
                        <a:t>As a registered user, I want the option to change my name on the settings page, so that I can easily update my profile information.</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95000"/>
                      </a:schemeClr>
                    </a:solidFill>
                  </a:tcPr>
                </a:tc>
                <a:tc>
                  <a:txBody>
                    <a:bodyPr/>
                    <a:lstStyle/>
                    <a:p>
                      <a:pPr marL="2540" algn="ctr">
                        <a:lnSpc>
                          <a:spcPts val="2340"/>
                        </a:lnSpc>
                      </a:pPr>
                      <a:endParaRPr lang="en-US" sz="3200" dirty="0">
                        <a:latin typeface="Times New Roman"/>
                        <a:cs typeface="Times New Roman"/>
                      </a:endParaRPr>
                    </a:p>
                    <a:p>
                      <a:pPr marL="2540" algn="ctr">
                        <a:lnSpc>
                          <a:spcPts val="2340"/>
                        </a:lnSpc>
                      </a:pPr>
                      <a:r>
                        <a:rPr lang="en-US" sz="3200" dirty="0">
                          <a:latin typeface="Times New Roman"/>
                          <a:cs typeface="Times New Roman"/>
                        </a:rPr>
                        <a:t>3</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95000"/>
                      </a:schemeClr>
                    </a:solidFill>
                  </a:tcPr>
                </a:tc>
                <a:tc>
                  <a:txBody>
                    <a:bodyPr/>
                    <a:lstStyle/>
                    <a:p>
                      <a:pPr marL="1905" algn="ctr">
                        <a:lnSpc>
                          <a:spcPts val="2340"/>
                        </a:lnSpc>
                      </a:pPr>
                      <a:endParaRPr lang="en-US" sz="3200" spc="5" dirty="0">
                        <a:latin typeface="Times New Roman"/>
                        <a:cs typeface="Times New Roman"/>
                      </a:endParaRPr>
                    </a:p>
                    <a:p>
                      <a:pPr marL="1905" algn="ctr">
                        <a:lnSpc>
                          <a:spcPts val="2340"/>
                        </a:lnSpc>
                      </a:pPr>
                      <a:r>
                        <a:rPr lang="en-US" sz="3200" spc="5" dirty="0">
                          <a:latin typeface="Times New Roman"/>
                          <a:cs typeface="Times New Roman"/>
                        </a:rPr>
                        <a:t>To Do</a:t>
                      </a:r>
                      <a:endParaRPr sz="32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394244327"/>
                  </a:ext>
                </a:extLst>
              </a:tr>
            </a:tbl>
          </a:graphicData>
        </a:graphic>
      </p:graphicFrame>
      <p:pic>
        <p:nvPicPr>
          <p:cNvPr id="3" name="Picture 2">
            <a:extLst>
              <a:ext uri="{FF2B5EF4-FFF2-40B4-BE49-F238E27FC236}">
                <a16:creationId xmlns:a16="http://schemas.microsoft.com/office/drawing/2014/main" id="{7A434BE5-12DC-1219-55BF-4D41074990F4}"/>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24977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43312CAE-8AC2-9780-6F07-E39C752BDFD1}"/>
              </a:ext>
            </a:extLst>
          </p:cNvPr>
          <p:cNvSpPr txBox="1"/>
          <p:nvPr/>
        </p:nvSpPr>
        <p:spPr>
          <a:xfrm>
            <a:off x="762000" y="723900"/>
            <a:ext cx="6093228" cy="769441"/>
          </a:xfrm>
          <a:prstGeom prst="rect">
            <a:avLst/>
          </a:prstGeom>
          <a:noFill/>
        </p:spPr>
        <p:txBody>
          <a:bodyPr wrap="square">
            <a:spAutoFit/>
          </a:bodyPr>
          <a:lstStyle/>
          <a:p>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44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 B</a:t>
            </a:r>
            <a:r>
              <a:rPr lang="en-US" sz="44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CK</a:t>
            </a:r>
            <a:r>
              <a:rPr lang="en-US" sz="44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OG</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9A6327DA-64FF-C73A-B3B0-3D1009388545}"/>
              </a:ext>
            </a:extLst>
          </p:cNvPr>
          <p:cNvGraphicFramePr>
            <a:graphicFrameLocks noGrp="1"/>
          </p:cNvGraphicFramePr>
          <p:nvPr>
            <p:extLst>
              <p:ext uri="{D42A27DB-BD31-4B8C-83A1-F6EECF244321}">
                <p14:modId xmlns:p14="http://schemas.microsoft.com/office/powerpoint/2010/main" val="4035440027"/>
              </p:ext>
            </p:extLst>
          </p:nvPr>
        </p:nvGraphicFramePr>
        <p:xfrm>
          <a:off x="304800" y="1866901"/>
          <a:ext cx="17602201" cy="8311205"/>
        </p:xfrm>
        <a:graphic>
          <a:graphicData uri="http://schemas.openxmlformats.org/drawingml/2006/table">
            <a:tbl>
              <a:tblPr firstRow="1" bandRow="1">
                <a:tableStyleId>{2D5ABB26-0587-4C30-8999-92F81FD0307C}</a:tableStyleId>
              </a:tblPr>
              <a:tblGrid>
                <a:gridCol w="1675232">
                  <a:extLst>
                    <a:ext uri="{9D8B030D-6E8A-4147-A177-3AD203B41FA5}">
                      <a16:colId xmlns:a16="http://schemas.microsoft.com/office/drawing/2014/main" val="1520579959"/>
                    </a:ext>
                  </a:extLst>
                </a:gridCol>
                <a:gridCol w="1939743">
                  <a:extLst>
                    <a:ext uri="{9D8B030D-6E8A-4147-A177-3AD203B41FA5}">
                      <a16:colId xmlns:a16="http://schemas.microsoft.com/office/drawing/2014/main" val="2228379791"/>
                    </a:ext>
                  </a:extLst>
                </a:gridCol>
                <a:gridCol w="12082225">
                  <a:extLst>
                    <a:ext uri="{9D8B030D-6E8A-4147-A177-3AD203B41FA5}">
                      <a16:colId xmlns:a16="http://schemas.microsoft.com/office/drawing/2014/main" val="1696620351"/>
                    </a:ext>
                  </a:extLst>
                </a:gridCol>
                <a:gridCol w="1905001">
                  <a:extLst>
                    <a:ext uri="{9D8B030D-6E8A-4147-A177-3AD203B41FA5}">
                      <a16:colId xmlns:a16="http://schemas.microsoft.com/office/drawing/2014/main" val="2353667313"/>
                    </a:ext>
                  </a:extLst>
                </a:gridCol>
              </a:tblGrid>
              <a:tr h="704695">
                <a:tc>
                  <a:txBody>
                    <a:bodyPr/>
                    <a:lstStyle/>
                    <a:p>
                      <a:pPr marL="635" algn="ctr">
                        <a:lnSpc>
                          <a:spcPct val="100000"/>
                        </a:lnSpc>
                      </a:pPr>
                      <a:r>
                        <a:rPr sz="2400" b="1" spc="-10" dirty="0">
                          <a:solidFill>
                            <a:schemeClr val="tx1"/>
                          </a:solidFill>
                          <a:latin typeface="Times New Roman"/>
                          <a:cs typeface="Times New Roman"/>
                        </a:rPr>
                        <a:t>User</a:t>
                      </a:r>
                      <a:endParaRPr sz="2400" dirty="0">
                        <a:solidFill>
                          <a:schemeClr val="tx1"/>
                        </a:solidFill>
                        <a:latin typeface="Times New Roman"/>
                        <a:cs typeface="Times New Roman"/>
                      </a:endParaRPr>
                    </a:p>
                    <a:p>
                      <a:pPr algn="ctr">
                        <a:lnSpc>
                          <a:spcPct val="100000"/>
                        </a:lnSpc>
                      </a:pPr>
                      <a:r>
                        <a:rPr sz="2400" b="1" spc="-5" dirty="0">
                          <a:solidFill>
                            <a:schemeClr val="tx1"/>
                          </a:solidFill>
                          <a:latin typeface="Times New Roman"/>
                          <a:cs typeface="Times New Roman"/>
                        </a:rPr>
                        <a:t>Story</a:t>
                      </a:r>
                      <a:r>
                        <a:rPr sz="2400" b="1" spc="-30" dirty="0">
                          <a:solidFill>
                            <a:schemeClr val="tx1"/>
                          </a:solidFill>
                          <a:latin typeface="Times New Roman"/>
                          <a:cs typeface="Times New Roman"/>
                        </a:rPr>
                        <a:t> </a:t>
                      </a:r>
                      <a:r>
                        <a:rPr sz="2400" b="1" spc="-10" dirty="0">
                          <a:solidFill>
                            <a:schemeClr val="tx1"/>
                          </a:solidFill>
                          <a:latin typeface="Times New Roman"/>
                          <a:cs typeface="Times New Roman"/>
                        </a:rPr>
                        <a:t>ID</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ts val="1810"/>
                        </a:lnSpc>
                      </a:pPr>
                      <a:endParaRPr lang="en-US" sz="2400" b="1" spc="-5" dirty="0">
                        <a:solidFill>
                          <a:schemeClr val="tx1"/>
                        </a:solidFill>
                        <a:latin typeface="Times New Roman"/>
                        <a:cs typeface="Times New Roman"/>
                      </a:endParaRPr>
                    </a:p>
                    <a:p>
                      <a:pPr algn="ctr">
                        <a:lnSpc>
                          <a:spcPts val="1810"/>
                        </a:lnSpc>
                      </a:pPr>
                      <a:endParaRPr lang="en-US" sz="2400" b="1" spc="-5" dirty="0">
                        <a:solidFill>
                          <a:schemeClr val="tx1"/>
                        </a:solidFill>
                        <a:latin typeface="Times New Roman"/>
                        <a:cs typeface="Times New Roman"/>
                      </a:endParaRPr>
                    </a:p>
                    <a:p>
                      <a:pPr algn="ctr">
                        <a:lnSpc>
                          <a:spcPts val="1810"/>
                        </a:lnSpc>
                      </a:pPr>
                      <a:r>
                        <a:rPr sz="2400" b="1" spc="-5" dirty="0">
                          <a:solidFill>
                            <a:schemeClr val="tx1"/>
                          </a:solidFill>
                          <a:latin typeface="Times New Roman"/>
                          <a:cs typeface="Times New Roman"/>
                        </a:rPr>
                        <a:t>Issue</a:t>
                      </a:r>
                      <a:r>
                        <a:rPr sz="2400" b="1" spc="-70" dirty="0">
                          <a:solidFill>
                            <a:schemeClr val="tx1"/>
                          </a:solidFill>
                          <a:latin typeface="Times New Roman"/>
                          <a:cs typeface="Times New Roman"/>
                        </a:rPr>
                        <a:t> </a:t>
                      </a:r>
                      <a:r>
                        <a:rPr sz="2400" b="1" spc="-35" dirty="0">
                          <a:solidFill>
                            <a:schemeClr val="tx1"/>
                          </a:solidFill>
                          <a:latin typeface="Times New Roman"/>
                          <a:cs typeface="Times New Roman"/>
                        </a:rPr>
                        <a:t>Type</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860" algn="ctr">
                        <a:lnSpc>
                          <a:spcPct val="100000"/>
                        </a:lnSpc>
                      </a:pPr>
                      <a:r>
                        <a:rPr sz="2400" b="1" spc="-10" dirty="0">
                          <a:solidFill>
                            <a:schemeClr val="tx1"/>
                          </a:solidFill>
                          <a:latin typeface="Times New Roman"/>
                          <a:cs typeface="Times New Roman"/>
                        </a:rPr>
                        <a:t>User</a:t>
                      </a:r>
                      <a:r>
                        <a:rPr sz="2400" b="1" spc="-50" dirty="0">
                          <a:solidFill>
                            <a:schemeClr val="tx1"/>
                          </a:solidFill>
                          <a:latin typeface="Times New Roman"/>
                          <a:cs typeface="Times New Roman"/>
                        </a:rPr>
                        <a:t> </a:t>
                      </a:r>
                      <a:r>
                        <a:rPr sz="2400" b="1" spc="-10" dirty="0">
                          <a:solidFill>
                            <a:schemeClr val="tx1"/>
                          </a:solidFill>
                          <a:latin typeface="Times New Roman"/>
                          <a:cs typeface="Times New Roman"/>
                        </a:rPr>
                        <a:t>Story</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75590" algn="ctr">
                        <a:lnSpc>
                          <a:spcPct val="100000"/>
                        </a:lnSpc>
                      </a:pPr>
                      <a:r>
                        <a:rPr sz="2400" b="1" spc="-10" dirty="0">
                          <a:solidFill>
                            <a:schemeClr val="tx1"/>
                          </a:solidFill>
                          <a:latin typeface="Times New Roman"/>
                          <a:cs typeface="Times New Roman"/>
                        </a:rPr>
                        <a:t>Story</a:t>
                      </a:r>
                      <a:endParaRPr sz="2400" dirty="0">
                        <a:solidFill>
                          <a:schemeClr val="tx1"/>
                        </a:solidFill>
                        <a:latin typeface="Times New Roman"/>
                        <a:cs typeface="Times New Roman"/>
                      </a:endParaRPr>
                    </a:p>
                    <a:p>
                      <a:pPr marL="241935" algn="ctr">
                        <a:lnSpc>
                          <a:spcPct val="100000"/>
                        </a:lnSpc>
                      </a:pPr>
                      <a:r>
                        <a:rPr sz="2400" b="1" spc="-5" dirty="0">
                          <a:solidFill>
                            <a:schemeClr val="tx1"/>
                          </a:solidFill>
                          <a:latin typeface="Times New Roman"/>
                          <a:cs typeface="Times New Roman"/>
                        </a:rPr>
                        <a:t>Points</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438818849"/>
                  </a:ext>
                </a:extLst>
              </a:tr>
              <a:tr h="562777">
                <a:tc>
                  <a:txBody>
                    <a:bodyPr/>
                    <a:lstStyle/>
                    <a:p>
                      <a:pPr algn="ctr">
                        <a:lnSpc>
                          <a:spcPts val="1860"/>
                        </a:lnSpc>
                      </a:pPr>
                      <a:endParaRPr lang="en-US" sz="2400" dirty="0">
                        <a:latin typeface="Times New Roman"/>
                        <a:cs typeface="Times New Roman"/>
                      </a:endParaRPr>
                    </a:p>
                    <a:p>
                      <a:pPr algn="ctr">
                        <a:lnSpc>
                          <a:spcPts val="1860"/>
                        </a:lnSpc>
                      </a:pPr>
                      <a:r>
                        <a:rPr lang="en-US" sz="2400" dirty="0">
                          <a:latin typeface="Times New Roman"/>
                          <a:cs typeface="Times New Roman"/>
                        </a:rPr>
                        <a:t>TA – 1</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0"/>
                        </a:lnSpc>
                      </a:pPr>
                      <a:endParaRPr lang="en-US" sz="2400" spc="-35" dirty="0">
                        <a:latin typeface="Times New Roman"/>
                        <a:cs typeface="Times New Roman"/>
                      </a:endParaRPr>
                    </a:p>
                    <a:p>
                      <a:pPr algn="ctr">
                        <a:lnSpc>
                          <a:spcPts val="1810"/>
                        </a:lnSpc>
                      </a:pPr>
                      <a:r>
                        <a:rPr sz="2400" spc="-35" dirty="0">
                          <a:latin typeface="Times New Roman"/>
                          <a:cs typeface="Times New Roman"/>
                        </a:rPr>
                        <a:t>Task</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endParaRPr lang="en-US" sz="2400" spc="-60" dirty="0">
                        <a:latin typeface="Times New Roman"/>
                        <a:cs typeface="Times New Roman"/>
                      </a:endParaRPr>
                    </a:p>
                    <a:p>
                      <a:pPr algn="ctr">
                        <a:lnSpc>
                          <a:spcPts val="1860"/>
                        </a:lnSpc>
                      </a:pPr>
                      <a:r>
                        <a:rPr sz="2400" spc="-60" dirty="0">
                          <a:latin typeface="Times New Roman"/>
                          <a:cs typeface="Times New Roman"/>
                        </a:rPr>
                        <a:t>To</a:t>
                      </a:r>
                      <a:r>
                        <a:rPr sz="2400" spc="-5" dirty="0">
                          <a:latin typeface="Times New Roman"/>
                          <a:cs typeface="Times New Roman"/>
                        </a:rPr>
                        <a:t> gather</a:t>
                      </a:r>
                      <a:r>
                        <a:rPr sz="2400" spc="15" dirty="0">
                          <a:latin typeface="Times New Roman"/>
                          <a:cs typeface="Times New Roman"/>
                        </a:rPr>
                        <a:t> </a:t>
                      </a:r>
                      <a:r>
                        <a:rPr sz="2400" spc="-5" dirty="0">
                          <a:latin typeface="Times New Roman"/>
                          <a:cs typeface="Times New Roman"/>
                        </a:rPr>
                        <a:t>all</a:t>
                      </a:r>
                      <a:r>
                        <a:rPr sz="2400" dirty="0">
                          <a:latin typeface="Times New Roman"/>
                          <a:cs typeface="Times New Roman"/>
                        </a:rPr>
                        <a:t> the</a:t>
                      </a:r>
                      <a:r>
                        <a:rPr sz="2400" spc="5" dirty="0">
                          <a:latin typeface="Times New Roman"/>
                          <a:cs typeface="Times New Roman"/>
                        </a:rPr>
                        <a:t> </a:t>
                      </a:r>
                      <a:r>
                        <a:rPr sz="2400" spc="-5" dirty="0">
                          <a:latin typeface="Times New Roman"/>
                          <a:cs typeface="Times New Roman"/>
                        </a:rPr>
                        <a:t>requirements</a:t>
                      </a:r>
                      <a:r>
                        <a:rPr sz="2400" spc="60" dirty="0">
                          <a:latin typeface="Times New Roman"/>
                          <a:cs typeface="Times New Roman"/>
                        </a:rPr>
                        <a:t> </a:t>
                      </a:r>
                      <a:r>
                        <a:rPr sz="2400" dirty="0">
                          <a:latin typeface="Times New Roman"/>
                          <a:cs typeface="Times New Roman"/>
                        </a:rPr>
                        <a:t>for</a:t>
                      </a:r>
                      <a:r>
                        <a:rPr sz="2400" spc="-1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spc="-5" dirty="0">
                          <a:latin typeface="Times New Roman"/>
                          <a:cs typeface="Times New Roman"/>
                        </a:rPr>
                        <a:t>project.</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35"/>
                        </a:lnSpc>
                      </a:pPr>
                      <a:endParaRPr lang="en-US" sz="2400" dirty="0">
                        <a:latin typeface="Times New Roman"/>
                        <a:cs typeface="Times New Roman"/>
                      </a:endParaRPr>
                    </a:p>
                    <a:p>
                      <a:pPr marL="2540" algn="ctr">
                        <a:lnSpc>
                          <a:spcPts val="2335"/>
                        </a:lnSpc>
                      </a:pPr>
                      <a:r>
                        <a:rPr lang="en-US" sz="2400" dirty="0">
                          <a:latin typeface="Times New Roman"/>
                          <a:cs typeface="Times New Roman"/>
                        </a:rPr>
                        <a:t>8</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267227437"/>
                  </a:ext>
                </a:extLst>
              </a:tr>
              <a:tr h="567670">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2</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0"/>
                        </a:lnSpc>
                      </a:pPr>
                      <a:endParaRPr lang="en-US" sz="2400" spc="-35" dirty="0">
                        <a:latin typeface="Times New Roman"/>
                        <a:cs typeface="Times New Roman"/>
                      </a:endParaRPr>
                    </a:p>
                    <a:p>
                      <a:pPr algn="ctr">
                        <a:lnSpc>
                          <a:spcPts val="1810"/>
                        </a:lnSpc>
                      </a:pPr>
                      <a:r>
                        <a:rPr sz="2400" spc="-35" dirty="0">
                          <a:latin typeface="Times New Roman"/>
                          <a:cs typeface="Times New Roman"/>
                        </a:rPr>
                        <a:t>Task</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endParaRPr lang="en-US" sz="2400" spc="-5" dirty="0">
                        <a:latin typeface="Times New Roman"/>
                        <a:cs typeface="Times New Roman"/>
                      </a:endParaRPr>
                    </a:p>
                    <a:p>
                      <a:pPr algn="ctr">
                        <a:lnSpc>
                          <a:spcPts val="1860"/>
                        </a:lnSpc>
                      </a:pPr>
                      <a:r>
                        <a:rPr sz="2400" spc="-5" dirty="0">
                          <a:latin typeface="Times New Roman"/>
                          <a:cs typeface="Times New Roman"/>
                        </a:rPr>
                        <a:t>As a</a:t>
                      </a:r>
                      <a:r>
                        <a:rPr sz="2400" spc="10" dirty="0">
                          <a:latin typeface="Times New Roman"/>
                          <a:cs typeface="Times New Roman"/>
                        </a:rPr>
                        <a:t> </a:t>
                      </a:r>
                      <a:r>
                        <a:rPr sz="2400" spc="-5" dirty="0">
                          <a:latin typeface="Times New Roman"/>
                          <a:cs typeface="Times New Roman"/>
                        </a:rPr>
                        <a:t>team</a:t>
                      </a:r>
                      <a:r>
                        <a:rPr sz="2400" spc="25" dirty="0">
                          <a:latin typeface="Times New Roman"/>
                          <a:cs typeface="Times New Roman"/>
                        </a:rPr>
                        <a:t> </a:t>
                      </a:r>
                      <a:r>
                        <a:rPr sz="2400" spc="-5" dirty="0">
                          <a:latin typeface="Times New Roman"/>
                          <a:cs typeface="Times New Roman"/>
                        </a:rPr>
                        <a:t>we should</a:t>
                      </a:r>
                      <a:r>
                        <a:rPr sz="2400" spc="5" dirty="0">
                          <a:latin typeface="Times New Roman"/>
                          <a:cs typeface="Times New Roman"/>
                        </a:rPr>
                        <a:t> </a:t>
                      </a:r>
                      <a:r>
                        <a:rPr sz="2400" spc="-5" dirty="0">
                          <a:latin typeface="Times New Roman"/>
                          <a:cs typeface="Times New Roman"/>
                        </a:rPr>
                        <a:t>have</a:t>
                      </a:r>
                      <a:r>
                        <a:rPr sz="2400" dirty="0">
                          <a:latin typeface="Times New Roman"/>
                          <a:cs typeface="Times New Roman"/>
                        </a:rPr>
                        <a:t> </a:t>
                      </a:r>
                      <a:r>
                        <a:rPr sz="2400" spc="-5" dirty="0">
                          <a:latin typeface="Times New Roman"/>
                          <a:cs typeface="Times New Roman"/>
                        </a:rPr>
                        <a:t>work agreement</a:t>
                      </a:r>
                      <a:r>
                        <a:rPr sz="2400" spc="60" dirty="0">
                          <a:latin typeface="Times New Roman"/>
                          <a:cs typeface="Times New Roman"/>
                        </a:rPr>
                        <a:t> </a:t>
                      </a:r>
                      <a:r>
                        <a:rPr sz="2400" spc="-10" dirty="0">
                          <a:latin typeface="Times New Roman"/>
                          <a:cs typeface="Times New Roman"/>
                        </a:rPr>
                        <a:t>with</a:t>
                      </a:r>
                      <a:r>
                        <a:rPr sz="2400" spc="15" dirty="0">
                          <a:latin typeface="Times New Roman"/>
                          <a:cs typeface="Times New Roman"/>
                        </a:rPr>
                        <a:t> </a:t>
                      </a:r>
                      <a:r>
                        <a:rPr sz="2400" spc="-5" dirty="0">
                          <a:latin typeface="Times New Roman"/>
                          <a:cs typeface="Times New Roman"/>
                        </a:rPr>
                        <a:t>all</a:t>
                      </a:r>
                      <a:r>
                        <a:rPr sz="2400" spc="10" dirty="0">
                          <a:latin typeface="Times New Roman"/>
                          <a:cs typeface="Times New Roman"/>
                        </a:rPr>
                        <a:t> </a:t>
                      </a:r>
                      <a:r>
                        <a:rPr sz="2400" spc="-5" dirty="0">
                          <a:latin typeface="Times New Roman"/>
                          <a:cs typeface="Times New Roman"/>
                        </a:rPr>
                        <a:t>rules</a:t>
                      </a:r>
                      <a:r>
                        <a:rPr sz="2400" spc="20" dirty="0">
                          <a:latin typeface="Times New Roman"/>
                          <a:cs typeface="Times New Roman"/>
                        </a:rPr>
                        <a:t> </a:t>
                      </a:r>
                      <a:r>
                        <a:rPr sz="2400" spc="-5" dirty="0">
                          <a:latin typeface="Times New Roman"/>
                          <a:cs typeface="Times New Roman"/>
                        </a:rPr>
                        <a:t>and</a:t>
                      </a:r>
                      <a:r>
                        <a:rPr sz="2400" spc="5" dirty="0">
                          <a:latin typeface="Times New Roman"/>
                          <a:cs typeface="Times New Roman"/>
                        </a:rPr>
                        <a:t> </a:t>
                      </a:r>
                      <a:r>
                        <a:rPr lang="en-US" sz="2400" spc="5" dirty="0">
                          <a:latin typeface="Times New Roman"/>
                          <a:cs typeface="Times New Roman"/>
                        </a:rPr>
                        <a:t> </a:t>
                      </a:r>
                      <a:r>
                        <a:rPr sz="2400" spc="-5" dirty="0">
                          <a:latin typeface="Times New Roman"/>
                          <a:cs typeface="Times New Roman"/>
                        </a:rPr>
                        <a:t>regulations.</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607070389"/>
                  </a:ext>
                </a:extLst>
              </a:tr>
              <a:tr h="940511">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3</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endParaRPr lang="en-US" sz="2400" spc="-35" dirty="0">
                        <a:latin typeface="Times New Roman"/>
                        <a:cs typeface="Times New Roman"/>
                      </a:endParaRPr>
                    </a:p>
                    <a:p>
                      <a:pPr algn="ctr">
                        <a:lnSpc>
                          <a:spcPts val="1814"/>
                        </a:lnSpc>
                      </a:pPr>
                      <a:r>
                        <a:rPr sz="2400" spc="-35" dirty="0">
                          <a:latin typeface="Times New Roman"/>
                          <a:cs typeface="Times New Roman"/>
                        </a:rPr>
                        <a:t>Task</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422909" algn="ctr">
                        <a:lnSpc>
                          <a:spcPts val="1860"/>
                        </a:lnSpc>
                      </a:pPr>
                      <a:endParaRPr lang="en-US" sz="2400" spc="-5" dirty="0">
                        <a:latin typeface="Times New Roman"/>
                        <a:cs typeface="Times New Roman"/>
                      </a:endParaRPr>
                    </a:p>
                    <a:p>
                      <a:pPr marL="422909" algn="ctr">
                        <a:lnSpc>
                          <a:spcPts val="1860"/>
                        </a:lnSpc>
                      </a:pPr>
                      <a:r>
                        <a:rPr sz="2400" spc="-5" dirty="0">
                          <a:latin typeface="Times New Roman"/>
                          <a:cs typeface="Times New Roman"/>
                        </a:rPr>
                        <a:t>As</a:t>
                      </a:r>
                      <a:r>
                        <a:rPr sz="2400" dirty="0">
                          <a:latin typeface="Times New Roman"/>
                          <a:cs typeface="Times New Roman"/>
                        </a:rPr>
                        <a:t> </a:t>
                      </a:r>
                      <a:r>
                        <a:rPr sz="2400" spc="-5" dirty="0">
                          <a:latin typeface="Times New Roman"/>
                          <a:cs typeface="Times New Roman"/>
                        </a:rPr>
                        <a:t>a</a:t>
                      </a:r>
                      <a:r>
                        <a:rPr sz="2400" spc="10" dirty="0">
                          <a:latin typeface="Times New Roman"/>
                          <a:cs typeface="Times New Roman"/>
                        </a:rPr>
                        <a:t> </a:t>
                      </a:r>
                      <a:r>
                        <a:rPr sz="2400" spc="-5" dirty="0">
                          <a:latin typeface="Times New Roman"/>
                          <a:cs typeface="Times New Roman"/>
                        </a:rPr>
                        <a:t>team</a:t>
                      </a:r>
                      <a:r>
                        <a:rPr sz="2400" spc="30" dirty="0">
                          <a:latin typeface="Times New Roman"/>
                          <a:cs typeface="Times New Roman"/>
                        </a:rPr>
                        <a:t> </a:t>
                      </a:r>
                      <a:r>
                        <a:rPr sz="2400" spc="-5" dirty="0">
                          <a:latin typeface="Times New Roman"/>
                          <a:cs typeface="Times New Roman"/>
                        </a:rPr>
                        <a:t>we</a:t>
                      </a:r>
                      <a:r>
                        <a:rPr sz="2400" dirty="0">
                          <a:latin typeface="Times New Roman"/>
                          <a:cs typeface="Times New Roman"/>
                        </a:rPr>
                        <a:t> </a:t>
                      </a:r>
                      <a:r>
                        <a:rPr sz="2400" spc="-5" dirty="0">
                          <a:latin typeface="Times New Roman"/>
                          <a:cs typeface="Times New Roman"/>
                        </a:rPr>
                        <a:t>should</a:t>
                      </a:r>
                      <a:r>
                        <a:rPr sz="2400" spc="10" dirty="0">
                          <a:latin typeface="Times New Roman"/>
                          <a:cs typeface="Times New Roman"/>
                        </a:rPr>
                        <a:t> </a:t>
                      </a:r>
                      <a:r>
                        <a:rPr sz="2400" dirty="0">
                          <a:latin typeface="Times New Roman"/>
                          <a:cs typeface="Times New Roman"/>
                        </a:rPr>
                        <a:t>divide</a:t>
                      </a:r>
                      <a:r>
                        <a:rPr sz="2400" spc="10" dirty="0">
                          <a:latin typeface="Times New Roman"/>
                          <a:cs typeface="Times New Roman"/>
                        </a:rPr>
                        <a:t> </a:t>
                      </a:r>
                      <a:r>
                        <a:rPr sz="2400" spc="-5" dirty="0">
                          <a:latin typeface="Times New Roman"/>
                          <a:cs typeface="Times New Roman"/>
                        </a:rPr>
                        <a:t>roles</a:t>
                      </a:r>
                      <a:r>
                        <a:rPr sz="2400" spc="20" dirty="0">
                          <a:latin typeface="Times New Roman"/>
                          <a:cs typeface="Times New Roman"/>
                        </a:rPr>
                        <a:t> </a:t>
                      </a:r>
                      <a:r>
                        <a:rPr sz="2400" spc="-5" dirty="0">
                          <a:latin typeface="Times New Roman"/>
                          <a:cs typeface="Times New Roman"/>
                        </a:rPr>
                        <a:t>and</a:t>
                      </a:r>
                      <a:r>
                        <a:rPr sz="2400" spc="5" dirty="0">
                          <a:latin typeface="Times New Roman"/>
                          <a:cs typeface="Times New Roman"/>
                        </a:rPr>
                        <a:t> </a:t>
                      </a:r>
                      <a:r>
                        <a:rPr sz="2400" spc="-5" dirty="0">
                          <a:latin typeface="Times New Roman"/>
                          <a:cs typeface="Times New Roman"/>
                        </a:rPr>
                        <a:t>responsibilities</a:t>
                      </a:r>
                      <a:r>
                        <a:rPr sz="2400" spc="55" dirty="0">
                          <a:latin typeface="Times New Roman"/>
                          <a:cs typeface="Times New Roman"/>
                        </a:rPr>
                        <a:t> </a:t>
                      </a:r>
                      <a:r>
                        <a:rPr sz="2400" spc="-10" dirty="0">
                          <a:latin typeface="Times New Roman"/>
                          <a:cs typeface="Times New Roman"/>
                        </a:rPr>
                        <a:t>among</a:t>
                      </a:r>
                      <a:r>
                        <a:rPr sz="2400" spc="40" dirty="0">
                          <a:latin typeface="Times New Roman"/>
                          <a:cs typeface="Times New Roman"/>
                        </a:rPr>
                        <a:t> </a:t>
                      </a:r>
                      <a:r>
                        <a:rPr sz="2400" spc="-5" dirty="0">
                          <a:latin typeface="Times New Roman"/>
                          <a:cs typeface="Times New Roman"/>
                        </a:rPr>
                        <a:t>ourselves</a:t>
                      </a:r>
                      <a:r>
                        <a:rPr sz="2400" spc="30" dirty="0">
                          <a:latin typeface="Times New Roman"/>
                          <a:cs typeface="Times New Roman"/>
                        </a:rPr>
                        <a:t> </a:t>
                      </a:r>
                      <a:endParaRPr lang="en-US" sz="2400" spc="30" dirty="0">
                        <a:latin typeface="Times New Roman"/>
                        <a:cs typeface="Times New Roman"/>
                      </a:endParaRPr>
                    </a:p>
                    <a:p>
                      <a:pPr marL="422909" algn="ctr">
                        <a:lnSpc>
                          <a:spcPts val="1860"/>
                        </a:lnSpc>
                      </a:pPr>
                      <a:endParaRPr lang="en-US" sz="2400" spc="30" dirty="0">
                        <a:latin typeface="Times New Roman"/>
                        <a:cs typeface="Times New Roman"/>
                      </a:endParaRPr>
                    </a:p>
                    <a:p>
                      <a:pPr marL="422909" algn="ctr">
                        <a:lnSpc>
                          <a:spcPts val="1860"/>
                        </a:lnSpc>
                      </a:pPr>
                      <a:r>
                        <a:rPr lang="en-US" sz="2400" spc="-5" dirty="0">
                          <a:latin typeface="Times New Roman"/>
                          <a:cs typeface="Times New Roman"/>
                        </a:rPr>
                        <a:t>to</a:t>
                      </a:r>
                      <a:r>
                        <a:rPr lang="en-US" sz="2400" spc="5" dirty="0">
                          <a:latin typeface="Times New Roman"/>
                          <a:cs typeface="Times New Roman"/>
                        </a:rPr>
                        <a:t> </a:t>
                      </a:r>
                      <a:r>
                        <a:rPr lang="en-US" sz="2400" spc="-5" dirty="0">
                          <a:latin typeface="Times New Roman"/>
                          <a:cs typeface="Times New Roman"/>
                        </a:rPr>
                        <a:t>develop</a:t>
                      </a:r>
                      <a:r>
                        <a:rPr lang="en-US" sz="2400" spc="10" dirty="0">
                          <a:latin typeface="Times New Roman"/>
                          <a:cs typeface="Times New Roman"/>
                        </a:rPr>
                        <a:t> </a:t>
                      </a:r>
                      <a:r>
                        <a:rPr lang="en-US" sz="2400" spc="-5" dirty="0">
                          <a:latin typeface="Times New Roman"/>
                          <a:cs typeface="Times New Roman"/>
                        </a:rPr>
                        <a:t>the</a:t>
                      </a:r>
                      <a:r>
                        <a:rPr lang="en-US" sz="2400" spc="10" dirty="0">
                          <a:latin typeface="Times New Roman"/>
                          <a:cs typeface="Times New Roman"/>
                        </a:rPr>
                        <a:t> </a:t>
                      </a:r>
                      <a:r>
                        <a:rPr lang="en-US" sz="2400" spc="-5" dirty="0">
                          <a:latin typeface="Times New Roman"/>
                          <a:cs typeface="Times New Roman"/>
                        </a:rPr>
                        <a:t>project.</a:t>
                      </a:r>
                      <a:endParaRPr lang="en-US"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41782778"/>
                  </a:ext>
                </a:extLst>
              </a:tr>
              <a:tr h="940511">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4</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endParaRPr lang="en-US" sz="2400" spc="-35" dirty="0">
                        <a:latin typeface="Times New Roman"/>
                        <a:cs typeface="Times New Roman"/>
                      </a:endParaRPr>
                    </a:p>
                    <a:p>
                      <a:pPr algn="ctr">
                        <a:lnSpc>
                          <a:spcPts val="1814"/>
                        </a:lnSpc>
                      </a:pPr>
                      <a:r>
                        <a:rPr sz="2400" spc="-35" dirty="0">
                          <a:latin typeface="Times New Roman"/>
                          <a:cs typeface="Times New Roman"/>
                        </a:rPr>
                        <a:t>Task</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60"/>
                        </a:lnSpc>
                      </a:pPr>
                      <a:endParaRPr lang="en-US" sz="2400" spc="-5" dirty="0">
                        <a:latin typeface="Times New Roman"/>
                        <a:cs typeface="Times New Roman"/>
                      </a:endParaRPr>
                    </a:p>
                    <a:p>
                      <a:pPr algn="ctr">
                        <a:lnSpc>
                          <a:spcPts val="1860"/>
                        </a:lnSpc>
                      </a:pPr>
                      <a:r>
                        <a:rPr sz="2400" spc="-5" dirty="0">
                          <a:latin typeface="Times New Roman"/>
                          <a:cs typeface="Times New Roman"/>
                        </a:rPr>
                        <a:t>As</a:t>
                      </a:r>
                      <a:r>
                        <a:rPr sz="2400" dirty="0">
                          <a:latin typeface="Times New Roman"/>
                          <a:cs typeface="Times New Roman"/>
                        </a:rPr>
                        <a:t> </a:t>
                      </a:r>
                      <a:r>
                        <a:rPr sz="2400" spc="-5" dirty="0">
                          <a:latin typeface="Times New Roman"/>
                          <a:cs typeface="Times New Roman"/>
                        </a:rPr>
                        <a:t>a</a:t>
                      </a:r>
                      <a:r>
                        <a:rPr sz="2400" spc="15" dirty="0">
                          <a:latin typeface="Times New Roman"/>
                          <a:cs typeface="Times New Roman"/>
                        </a:rPr>
                        <a:t> </a:t>
                      </a:r>
                      <a:r>
                        <a:rPr sz="2400" spc="-5" dirty="0">
                          <a:latin typeface="Times New Roman"/>
                          <a:cs typeface="Times New Roman"/>
                        </a:rPr>
                        <a:t>team</a:t>
                      </a:r>
                      <a:r>
                        <a:rPr sz="2400" spc="30" dirty="0">
                          <a:latin typeface="Times New Roman"/>
                          <a:cs typeface="Times New Roman"/>
                        </a:rPr>
                        <a:t> </a:t>
                      </a:r>
                      <a:r>
                        <a:rPr sz="2400" spc="-5" dirty="0">
                          <a:latin typeface="Times New Roman"/>
                          <a:cs typeface="Times New Roman"/>
                        </a:rPr>
                        <a:t>we</a:t>
                      </a:r>
                      <a:r>
                        <a:rPr sz="2400" dirty="0">
                          <a:latin typeface="Times New Roman"/>
                          <a:cs typeface="Times New Roman"/>
                        </a:rPr>
                        <a:t> </a:t>
                      </a:r>
                      <a:r>
                        <a:rPr sz="2400" spc="-5" dirty="0">
                          <a:latin typeface="Times New Roman"/>
                          <a:cs typeface="Times New Roman"/>
                        </a:rPr>
                        <a:t>should</a:t>
                      </a:r>
                      <a:r>
                        <a:rPr sz="2400" spc="10" dirty="0">
                          <a:latin typeface="Times New Roman"/>
                          <a:cs typeface="Times New Roman"/>
                        </a:rPr>
                        <a:t> </a:t>
                      </a:r>
                      <a:r>
                        <a:rPr sz="2400" spc="-5" dirty="0">
                          <a:latin typeface="Times New Roman"/>
                          <a:cs typeface="Times New Roman"/>
                        </a:rPr>
                        <a:t>develop</a:t>
                      </a:r>
                      <a:r>
                        <a:rPr sz="2400" spc="10" dirty="0">
                          <a:latin typeface="Times New Roman"/>
                          <a:cs typeface="Times New Roman"/>
                        </a:rPr>
                        <a:t> </a:t>
                      </a:r>
                      <a:r>
                        <a:rPr sz="2400" spc="-5" dirty="0">
                          <a:latin typeface="Times New Roman"/>
                          <a:cs typeface="Times New Roman"/>
                        </a:rPr>
                        <a:t>required</a:t>
                      </a:r>
                      <a:r>
                        <a:rPr sz="2400" spc="25" dirty="0">
                          <a:latin typeface="Times New Roman"/>
                          <a:cs typeface="Times New Roman"/>
                        </a:rPr>
                        <a:t> </a:t>
                      </a:r>
                      <a:r>
                        <a:rPr sz="2400" spc="-5" dirty="0">
                          <a:latin typeface="Times New Roman"/>
                          <a:cs typeface="Times New Roman"/>
                        </a:rPr>
                        <a:t>technical</a:t>
                      </a:r>
                      <a:r>
                        <a:rPr sz="2400" spc="35" dirty="0">
                          <a:latin typeface="Times New Roman"/>
                          <a:cs typeface="Times New Roman"/>
                        </a:rPr>
                        <a:t> </a:t>
                      </a:r>
                      <a:r>
                        <a:rPr sz="2400" spc="-5" dirty="0">
                          <a:latin typeface="Times New Roman"/>
                          <a:cs typeface="Times New Roman"/>
                        </a:rPr>
                        <a:t>and</a:t>
                      </a:r>
                      <a:r>
                        <a:rPr sz="2400" spc="10" dirty="0">
                          <a:latin typeface="Times New Roman"/>
                          <a:cs typeface="Times New Roman"/>
                        </a:rPr>
                        <a:t> </a:t>
                      </a:r>
                      <a:r>
                        <a:rPr sz="2400" spc="-5" dirty="0">
                          <a:latin typeface="Times New Roman"/>
                          <a:cs typeface="Times New Roman"/>
                        </a:rPr>
                        <a:t>functional</a:t>
                      </a:r>
                      <a:r>
                        <a:rPr sz="2400" spc="10" dirty="0">
                          <a:latin typeface="Times New Roman"/>
                          <a:cs typeface="Times New Roman"/>
                        </a:rPr>
                        <a:t> </a:t>
                      </a:r>
                      <a:r>
                        <a:rPr sz="2400" spc="-5" dirty="0">
                          <a:latin typeface="Times New Roman"/>
                          <a:cs typeface="Times New Roman"/>
                        </a:rPr>
                        <a:t>knowledge</a:t>
                      </a:r>
                      <a:r>
                        <a:rPr sz="2400" spc="5" dirty="0">
                          <a:latin typeface="Times New Roman"/>
                          <a:cs typeface="Times New Roman"/>
                        </a:rPr>
                        <a:t> </a:t>
                      </a:r>
                      <a:r>
                        <a:rPr lang="en-US" sz="2400" spc="5" dirty="0">
                          <a:latin typeface="Times New Roman"/>
                          <a:cs typeface="Times New Roman"/>
                        </a:rPr>
                        <a:t> </a:t>
                      </a:r>
                    </a:p>
                    <a:p>
                      <a:pPr algn="ctr">
                        <a:lnSpc>
                          <a:spcPts val="1860"/>
                        </a:lnSpc>
                      </a:pPr>
                      <a:endParaRPr lang="en-US" sz="2400" spc="5" dirty="0">
                        <a:latin typeface="Times New Roman"/>
                        <a:cs typeface="Times New Roman"/>
                      </a:endParaRPr>
                    </a:p>
                    <a:p>
                      <a:pPr algn="ctr">
                        <a:lnSpc>
                          <a:spcPts val="1860"/>
                        </a:lnSpc>
                      </a:pPr>
                      <a:r>
                        <a:rPr sz="2400" spc="-5" dirty="0">
                          <a:latin typeface="Times New Roman"/>
                          <a:cs typeface="Times New Roman"/>
                        </a:rPr>
                        <a:t>required</a:t>
                      </a:r>
                      <a:r>
                        <a:rPr sz="2400" spc="30" dirty="0">
                          <a:latin typeface="Times New Roman"/>
                          <a:cs typeface="Times New Roman"/>
                        </a:rPr>
                        <a:t> </a:t>
                      </a:r>
                      <a:r>
                        <a:rPr sz="2400" spc="-5" dirty="0">
                          <a:latin typeface="Times New Roman"/>
                          <a:cs typeface="Times New Roman"/>
                        </a:rPr>
                        <a:t>to</a:t>
                      </a:r>
                      <a:r>
                        <a:rPr sz="2400" spc="5" dirty="0">
                          <a:latin typeface="Times New Roman"/>
                          <a:cs typeface="Times New Roman"/>
                        </a:rPr>
                        <a:t> </a:t>
                      </a:r>
                      <a:r>
                        <a:rPr sz="2400" spc="-10" dirty="0">
                          <a:latin typeface="Times New Roman"/>
                          <a:cs typeface="Times New Roman"/>
                        </a:rPr>
                        <a:t>complete</a:t>
                      </a:r>
                      <a:r>
                        <a:rPr sz="2400" spc="60" dirty="0">
                          <a:latin typeface="Times New Roman"/>
                          <a:cs typeface="Times New Roman"/>
                        </a:rPr>
                        <a:t> </a:t>
                      </a:r>
                      <a:r>
                        <a:rPr sz="2400" dirty="0">
                          <a:latin typeface="Times New Roman"/>
                          <a:cs typeface="Times New Roman"/>
                        </a:rPr>
                        <a:t>the</a:t>
                      </a:r>
                      <a:r>
                        <a:rPr lang="en-US" sz="2400" dirty="0">
                          <a:latin typeface="Times New Roman"/>
                          <a:cs typeface="Times New Roman"/>
                        </a:rPr>
                        <a:t> </a:t>
                      </a:r>
                      <a:r>
                        <a:rPr sz="2400" spc="-5" dirty="0">
                          <a:latin typeface="Times New Roman"/>
                          <a:cs typeface="Times New Roman"/>
                        </a:rPr>
                        <a:t>project.</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2825529126"/>
                  </a:ext>
                </a:extLst>
              </a:tr>
              <a:tr h="704200">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14"/>
                        </a:lnSpc>
                      </a:pPr>
                      <a:endParaRPr lang="en-US" sz="2400" spc="-35" dirty="0">
                        <a:latin typeface="Times New Roman"/>
                        <a:cs typeface="Times New Roman"/>
                      </a:endParaRPr>
                    </a:p>
                    <a:p>
                      <a:pPr algn="ctr">
                        <a:lnSpc>
                          <a:spcPts val="1814"/>
                        </a:lnSpc>
                      </a:pPr>
                      <a:r>
                        <a:rPr sz="2400" spc="-35" dirty="0">
                          <a:latin typeface="Times New Roman"/>
                          <a:cs typeface="Times New Roman"/>
                        </a:rPr>
                        <a:t>Task</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593725" algn="ctr">
                        <a:lnSpc>
                          <a:spcPts val="1860"/>
                        </a:lnSpc>
                      </a:pPr>
                      <a:endParaRPr lang="en-US" sz="2400" spc="-5" dirty="0">
                        <a:latin typeface="Times New Roman"/>
                        <a:cs typeface="Times New Roman"/>
                      </a:endParaRPr>
                    </a:p>
                    <a:p>
                      <a:pPr marL="593725" algn="ctr">
                        <a:lnSpc>
                          <a:spcPts val="1860"/>
                        </a:lnSpc>
                      </a:pPr>
                      <a:r>
                        <a:rPr sz="2400" spc="-5" dirty="0">
                          <a:latin typeface="Times New Roman"/>
                          <a:cs typeface="Times New Roman"/>
                        </a:rPr>
                        <a:t>As a</a:t>
                      </a:r>
                      <a:r>
                        <a:rPr sz="2400" spc="10" dirty="0">
                          <a:latin typeface="Times New Roman"/>
                          <a:cs typeface="Times New Roman"/>
                        </a:rPr>
                        <a:t> </a:t>
                      </a:r>
                      <a:r>
                        <a:rPr sz="2400" spc="-5" dirty="0">
                          <a:latin typeface="Times New Roman"/>
                          <a:cs typeface="Times New Roman"/>
                        </a:rPr>
                        <a:t>team</a:t>
                      </a:r>
                      <a:r>
                        <a:rPr sz="2400" spc="25" dirty="0">
                          <a:latin typeface="Times New Roman"/>
                          <a:cs typeface="Times New Roman"/>
                        </a:rPr>
                        <a:t> </a:t>
                      </a:r>
                      <a:r>
                        <a:rPr sz="2400" spc="-5" dirty="0">
                          <a:latin typeface="Times New Roman"/>
                          <a:cs typeface="Times New Roman"/>
                        </a:rPr>
                        <a:t>we</a:t>
                      </a:r>
                      <a:r>
                        <a:rPr sz="2400" dirty="0">
                          <a:latin typeface="Times New Roman"/>
                          <a:cs typeface="Times New Roman"/>
                        </a:rPr>
                        <a:t> </a:t>
                      </a:r>
                      <a:r>
                        <a:rPr sz="2400" spc="-5" dirty="0">
                          <a:latin typeface="Times New Roman"/>
                          <a:cs typeface="Times New Roman"/>
                        </a:rPr>
                        <a:t>should</a:t>
                      </a:r>
                      <a:r>
                        <a:rPr sz="2400" dirty="0">
                          <a:latin typeface="Times New Roman"/>
                          <a:cs typeface="Times New Roman"/>
                        </a:rPr>
                        <a:t> </a:t>
                      </a:r>
                      <a:r>
                        <a:rPr sz="2400" spc="-5" dirty="0">
                          <a:latin typeface="Times New Roman"/>
                          <a:cs typeface="Times New Roman"/>
                        </a:rPr>
                        <a:t>plan</a:t>
                      </a:r>
                      <a:r>
                        <a:rPr sz="2400" spc="10" dirty="0">
                          <a:latin typeface="Times New Roman"/>
                          <a:cs typeface="Times New Roman"/>
                        </a:rPr>
                        <a:t> </a:t>
                      </a:r>
                      <a:r>
                        <a:rPr sz="2400" spc="-5" dirty="0">
                          <a:latin typeface="Times New Roman"/>
                          <a:cs typeface="Times New Roman"/>
                        </a:rPr>
                        <a:t>the</a:t>
                      </a:r>
                      <a:r>
                        <a:rPr sz="2400" spc="10" dirty="0">
                          <a:latin typeface="Times New Roman"/>
                          <a:cs typeface="Times New Roman"/>
                        </a:rPr>
                        <a:t> </a:t>
                      </a:r>
                      <a:r>
                        <a:rPr sz="2400" spc="-5" dirty="0">
                          <a:latin typeface="Times New Roman"/>
                          <a:cs typeface="Times New Roman"/>
                        </a:rPr>
                        <a:t>product</a:t>
                      </a:r>
                      <a:r>
                        <a:rPr sz="2400" spc="10" dirty="0">
                          <a:latin typeface="Times New Roman"/>
                          <a:cs typeface="Times New Roman"/>
                        </a:rPr>
                        <a:t> </a:t>
                      </a:r>
                      <a:r>
                        <a:rPr sz="2400" spc="-5" dirty="0">
                          <a:latin typeface="Times New Roman"/>
                          <a:cs typeface="Times New Roman"/>
                        </a:rPr>
                        <a:t>requirements</a:t>
                      </a:r>
                      <a:r>
                        <a:rPr sz="2400" spc="60" dirty="0">
                          <a:latin typeface="Times New Roman"/>
                          <a:cs typeface="Times New Roman"/>
                        </a:rPr>
                        <a:t> </a:t>
                      </a:r>
                      <a:r>
                        <a:rPr sz="2400" spc="-5" dirty="0">
                          <a:latin typeface="Times New Roman"/>
                          <a:cs typeface="Times New Roman"/>
                        </a:rPr>
                        <a:t>and</a:t>
                      </a:r>
                      <a:r>
                        <a:rPr sz="2400" dirty="0">
                          <a:latin typeface="Times New Roman"/>
                          <a:cs typeface="Times New Roman"/>
                        </a:rPr>
                        <a:t> </a:t>
                      </a:r>
                      <a:r>
                        <a:rPr sz="2400" spc="-5" dirty="0">
                          <a:latin typeface="Times New Roman"/>
                          <a:cs typeface="Times New Roman"/>
                        </a:rPr>
                        <a:t>development</a:t>
                      </a:r>
                      <a:r>
                        <a:rPr lang="en-US" sz="2400" spc="45" dirty="0">
                          <a:latin typeface="Times New Roman"/>
                          <a:cs typeface="Times New Roman"/>
                        </a:rPr>
                        <a:t> </a:t>
                      </a:r>
                      <a:r>
                        <a:rPr sz="2400" spc="-5" dirty="0">
                          <a:latin typeface="Times New Roman"/>
                          <a:cs typeface="Times New Roman"/>
                        </a:rPr>
                        <a:t>plan</a:t>
                      </a:r>
                      <a:r>
                        <a:rPr sz="2400" spc="15" dirty="0">
                          <a:latin typeface="Times New Roman"/>
                          <a:cs typeface="Times New Roman"/>
                        </a:rPr>
                        <a:t> </a:t>
                      </a:r>
                      <a:r>
                        <a:rPr sz="2400" dirty="0">
                          <a:latin typeface="Times New Roman"/>
                          <a:cs typeface="Times New Roman"/>
                        </a:rPr>
                        <a:t>for</a:t>
                      </a:r>
                      <a:r>
                        <a:rPr sz="2400" spc="-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spc="-5" dirty="0">
                          <a:latin typeface="Times New Roman"/>
                          <a:cs typeface="Times New Roman"/>
                        </a:rPr>
                        <a:t>project.</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4261572613"/>
                  </a:ext>
                </a:extLst>
              </a:tr>
              <a:tr h="815535">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10" dirty="0">
                        <a:latin typeface="Times New Roman"/>
                        <a:cs typeface="Times New Roman"/>
                      </a:endParaRPr>
                    </a:p>
                    <a:p>
                      <a:pPr marL="635" algn="ctr">
                        <a:lnSpc>
                          <a:spcPts val="1814"/>
                        </a:lnSpc>
                      </a:pPr>
                      <a:r>
                        <a:rPr sz="2400" spc="-10" dirty="0">
                          <a:latin typeface="Times New Roman"/>
                          <a:cs typeface="Times New Roman"/>
                        </a:rPr>
                        <a:t>User</a:t>
                      </a:r>
                      <a:r>
                        <a:rPr sz="2400" spc="-35" dirty="0">
                          <a:latin typeface="Times New Roman"/>
                          <a:cs typeface="Times New Roman"/>
                        </a:rPr>
                        <a:t> </a:t>
                      </a:r>
                      <a:r>
                        <a:rPr sz="2400" spc="-5"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635" marR="0" lvl="0" indent="0" algn="ctr" defTabSz="914400" rtl="0" eaLnBrk="1" fontAlgn="auto" latinLnBrk="0" hangingPunct="1">
                        <a:lnSpc>
                          <a:spcPts val="1889"/>
                        </a:lnSpc>
                        <a:spcBef>
                          <a:spcPts val="0"/>
                        </a:spcBef>
                        <a:spcAft>
                          <a:spcPts val="0"/>
                        </a:spcAft>
                        <a:buClrTx/>
                        <a:buSzTx/>
                        <a:buFontTx/>
                        <a:buNone/>
                        <a:tabLst/>
                        <a:defRPr/>
                      </a:pPr>
                      <a:endParaRPr lang="en-US" sz="2400" spc="-10" dirty="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89"/>
                        </a:lnSpc>
                        <a:spcBef>
                          <a:spcPts val="0"/>
                        </a:spcBef>
                        <a:spcAft>
                          <a:spcPts val="0"/>
                        </a:spcAft>
                        <a:buClrTx/>
                        <a:buSzTx/>
                        <a:buFontTx/>
                        <a:buNone/>
                        <a:tabLst/>
                        <a:defRPr/>
                      </a:pPr>
                      <a:r>
                        <a:rPr lang="en-US" sz="2400" spc="-10" dirty="0">
                          <a:latin typeface="Times New Roman" panose="02020603050405020304" pitchFamily="18" charset="0"/>
                          <a:cs typeface="Times New Roman" panose="02020603050405020304" pitchFamily="18" charset="0"/>
                        </a:rPr>
                        <a:t>As a user, I want an APK file that can be installed on a mobile device, so that I can access the application's basic functionalities</a:t>
                      </a:r>
                      <a:r>
                        <a:rPr lang="en-US" sz="2400" spc="-15"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35"/>
                        </a:lnSpc>
                      </a:pPr>
                      <a:endParaRPr lang="en-US" sz="2400" dirty="0">
                        <a:latin typeface="Times New Roman"/>
                        <a:cs typeface="Times New Roman"/>
                      </a:endParaRPr>
                    </a:p>
                    <a:p>
                      <a:pPr marL="2540" algn="ctr">
                        <a:lnSpc>
                          <a:spcPts val="2335"/>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extLst>
                  <a:ext uri="{0D108BD9-81ED-4DB2-BD59-A6C34878D82A}">
                    <a16:rowId xmlns:a16="http://schemas.microsoft.com/office/drawing/2014/main" val="811795744"/>
                  </a:ext>
                </a:extLst>
              </a:tr>
              <a:tr h="940511">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7</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0"/>
                        </a:lnSpc>
                      </a:pPr>
                      <a:endParaRPr lang="en-US" sz="2400" spc="-5" dirty="0">
                        <a:latin typeface="Times New Roman"/>
                        <a:cs typeface="Times New Roman"/>
                      </a:endParaRPr>
                    </a:p>
                    <a:p>
                      <a:pPr marL="635" algn="ctr">
                        <a:lnSpc>
                          <a:spcPts val="1810"/>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95"/>
                        </a:lnSpc>
                      </a:pPr>
                      <a:endParaRPr lang="en-US" sz="2400" spc="-5" dirty="0">
                        <a:latin typeface="Times New Roman" panose="02020603050405020304" pitchFamily="18" charset="0"/>
                        <a:cs typeface="Times New Roman" panose="02020603050405020304" pitchFamily="18" charset="0"/>
                      </a:endParaRPr>
                    </a:p>
                    <a:p>
                      <a:pPr algn="ctr">
                        <a:lnSpc>
                          <a:spcPts val="1895"/>
                        </a:lnSpc>
                      </a:pPr>
                      <a:r>
                        <a:rPr lang="en-US" sz="2400" spc="-5" dirty="0">
                          <a:latin typeface="Times New Roman" panose="02020603050405020304" pitchFamily="18" charset="0"/>
                          <a:cs typeface="Times New Roman" panose="02020603050405020304" pitchFamily="18" charset="0"/>
                        </a:rPr>
                        <a:t>As a user, I want to create an account for the application using my name, email, and password, so that I can keep my account private.</a:t>
                      </a:r>
                      <a:endParaRPr lang="en-US"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sz="2400" dirty="0">
                          <a:latin typeface="Times New Roman"/>
                          <a:cs typeface="Times New Roman"/>
                        </a:rPr>
                        <a:t>8</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714482830"/>
                  </a:ext>
                </a:extLst>
              </a:tr>
              <a:tr h="59867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8</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5" dirty="0">
                        <a:latin typeface="Times New Roman"/>
                        <a:cs typeface="Times New Roman"/>
                      </a:endParaRPr>
                    </a:p>
                    <a:p>
                      <a:pPr marL="635" algn="ctr">
                        <a:lnSpc>
                          <a:spcPts val="1814"/>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ct val="100000"/>
                        </a:lnSpc>
                      </a:pPr>
                      <a:r>
                        <a:rPr lang="en-US" sz="2400" spc="-5" dirty="0">
                          <a:latin typeface="Times New Roman" panose="02020603050405020304" pitchFamily="18" charset="0"/>
                          <a:cs typeface="Times New Roman" panose="02020603050405020304" pitchFamily="18" charset="0"/>
                        </a:rPr>
                        <a:t>As a user, I should be able to provide a username and get registered in the application</a:t>
                      </a:r>
                      <a:endParaRPr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073582751"/>
                  </a:ext>
                </a:extLst>
              </a:tr>
              <a:tr h="562777">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9</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5" dirty="0">
                        <a:latin typeface="Times New Roman"/>
                        <a:cs typeface="Times New Roman"/>
                      </a:endParaRPr>
                    </a:p>
                    <a:p>
                      <a:pPr marL="635" algn="ctr">
                        <a:lnSpc>
                          <a:spcPts val="1814"/>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895"/>
                        </a:lnSpc>
                      </a:pPr>
                      <a:endParaRPr lang="en-US" sz="2400" dirty="0">
                        <a:latin typeface="Times New Roman" panose="02020603050405020304" pitchFamily="18" charset="0"/>
                        <a:cs typeface="Times New Roman" panose="02020603050405020304" pitchFamily="18" charset="0"/>
                      </a:endParaRPr>
                    </a:p>
                    <a:p>
                      <a:pPr algn="ctr">
                        <a:lnSpc>
                          <a:spcPts val="1895"/>
                        </a:lnSpc>
                      </a:pPr>
                      <a:r>
                        <a:rPr lang="en-US" sz="2400" dirty="0">
                          <a:latin typeface="Times New Roman" panose="02020603050405020304" pitchFamily="18" charset="0"/>
                          <a:cs typeface="Times New Roman" panose="02020603050405020304" pitchFamily="18" charset="0"/>
                        </a:rPr>
                        <a:t>As a user, I want to log in using my user ID, so that I can access my account.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110827367"/>
                  </a:ext>
                </a:extLst>
              </a:tr>
              <a:tr h="815535">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- 10</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10" dirty="0">
                        <a:latin typeface="Times New Roman"/>
                        <a:cs typeface="Times New Roman"/>
                      </a:endParaRPr>
                    </a:p>
                    <a:p>
                      <a:pPr marL="635" algn="ctr">
                        <a:lnSpc>
                          <a:spcPts val="1814"/>
                        </a:lnSpc>
                      </a:pPr>
                      <a:r>
                        <a:rPr sz="2400" spc="-10" dirty="0">
                          <a:latin typeface="Times New Roman"/>
                          <a:cs typeface="Times New Roman"/>
                        </a:rPr>
                        <a:t>User</a:t>
                      </a:r>
                      <a:r>
                        <a:rPr sz="2400" spc="-35" dirty="0">
                          <a:latin typeface="Times New Roman"/>
                          <a:cs typeface="Times New Roman"/>
                        </a:rPr>
                        <a:t> </a:t>
                      </a:r>
                      <a:r>
                        <a:rPr sz="2400" spc="-5"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89"/>
                        </a:lnSpc>
                      </a:pPr>
                      <a:endParaRPr lang="en-US" sz="2400" spc="-5" dirty="0">
                        <a:latin typeface="Times New Roman" panose="02020603050405020304" pitchFamily="18" charset="0"/>
                        <a:cs typeface="Times New Roman" panose="02020603050405020304" pitchFamily="18" charset="0"/>
                      </a:endParaRPr>
                    </a:p>
                    <a:p>
                      <a:pPr marL="635" algn="ctr">
                        <a:lnSpc>
                          <a:spcPts val="1889"/>
                        </a:lnSpc>
                      </a:pPr>
                      <a:r>
                        <a:rPr lang="en-US" sz="2400" spc="-5" dirty="0">
                          <a:latin typeface="Times New Roman" panose="02020603050405020304" pitchFamily="18" charset="0"/>
                          <a:cs typeface="Times New Roman" panose="02020603050405020304" pitchFamily="18" charset="0"/>
                        </a:rPr>
                        <a:t>As</a:t>
                      </a:r>
                      <a:r>
                        <a:rPr lang="en-US" sz="2400" spc="-2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a:t>
                      </a:r>
                      <a:r>
                        <a:rPr lang="en-US" sz="2400" spc="-2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registered</a:t>
                      </a:r>
                      <a:r>
                        <a:rPr lang="en-US" sz="2400" spc="-5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user</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a:t>
                      </a:r>
                      <a:r>
                        <a:rPr lang="en-US" sz="2400" spc="-2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should</a:t>
                      </a:r>
                      <a:r>
                        <a:rPr lang="en-US" sz="2400" spc="-4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be</a:t>
                      </a:r>
                      <a:r>
                        <a:rPr lang="en-US" sz="2400" spc="-3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able</a:t>
                      </a:r>
                      <a:r>
                        <a:rPr lang="en-US" sz="2400" spc="-2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to</a:t>
                      </a:r>
                      <a:r>
                        <a:rPr lang="en-US" sz="2400" spc="-3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see</a:t>
                      </a:r>
                      <a:r>
                        <a:rPr lang="en-US" sz="2400" spc="-2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a:t>
                      </a:r>
                      <a:r>
                        <a:rPr lang="en-US" sz="2400" spc="-35"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Main </a:t>
                      </a:r>
                      <a:r>
                        <a:rPr lang="en-US" sz="2400" spc="-10" dirty="0">
                          <a:latin typeface="Times New Roman" panose="02020603050405020304" pitchFamily="18" charset="0"/>
                          <a:cs typeface="Times New Roman" panose="02020603050405020304" pitchFamily="18" charset="0"/>
                        </a:rPr>
                        <a:t>page,</a:t>
                      </a:r>
                      <a:r>
                        <a:rPr lang="en-US" sz="2400" spc="-2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once</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a:t>
                      </a:r>
                      <a:r>
                        <a:rPr lang="en-US" sz="2400" spc="-2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login</a:t>
                      </a:r>
                      <a:r>
                        <a:rPr lang="en-US" sz="2400" spc="-2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a:t>
                      </a:r>
                      <a:r>
                        <a:rPr lang="en-US" sz="2400" spc="-50" dirty="0">
                          <a:latin typeface="Times New Roman" panose="02020603050405020304" pitchFamily="18" charset="0"/>
                          <a:cs typeface="Times New Roman" panose="02020603050405020304" pitchFamily="18" charset="0"/>
                        </a:rPr>
                        <a:t> </a:t>
                      </a:r>
                      <a:r>
                        <a:rPr lang="en-US" sz="2400" spc="-15" dirty="0">
                          <a:latin typeface="Times New Roman" panose="02020603050405020304" pitchFamily="18" charset="0"/>
                          <a:cs typeface="Times New Roman" panose="02020603050405020304" pitchFamily="18" charset="0"/>
                        </a:rPr>
                        <a:t>application.</a:t>
                      </a:r>
                      <a:endParaRPr lang="en-US"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sz="2400" dirty="0">
                          <a:latin typeface="Times New Roman"/>
                          <a:cs typeface="Times New Roman"/>
                        </a:rPr>
                        <a:t>5</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2071287606"/>
                  </a:ext>
                </a:extLst>
              </a:tr>
            </a:tbl>
          </a:graphicData>
        </a:graphic>
      </p:graphicFrame>
    </p:spTree>
    <p:extLst>
      <p:ext uri="{BB962C8B-B14F-4D97-AF65-F5344CB8AC3E}">
        <p14:creationId xmlns:p14="http://schemas.microsoft.com/office/powerpoint/2010/main" val="3459978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FE794-DD53-93C4-7AD1-BDBD8EDF2373}"/>
              </a:ext>
            </a:extLst>
          </p:cNvPr>
          <p:cNvSpPr txBox="1"/>
          <p:nvPr/>
        </p:nvSpPr>
        <p:spPr>
          <a:xfrm>
            <a:off x="192821" y="213398"/>
            <a:ext cx="6093228" cy="646331"/>
          </a:xfrm>
          <a:prstGeom prst="rect">
            <a:avLst/>
          </a:prstGeom>
          <a:noFill/>
        </p:spPr>
        <p:txBody>
          <a:bodyPr wrap="square">
            <a:spAutoFit/>
          </a:bodyPr>
          <a:lstStyle/>
          <a:p>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t>
            </a:r>
            <a:r>
              <a:rPr lang="en-US" sz="36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sz="36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DUC</a:t>
            </a:r>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 B</a:t>
            </a:r>
            <a:r>
              <a:rPr lang="en-US" sz="36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36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CK</a:t>
            </a:r>
            <a:r>
              <a:rPr lang="en-US" sz="3600" b="1" spc="-2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en-US" sz="36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OG</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7868A57-D6D2-3511-D6ED-4DFEA1F4E83E}"/>
              </a:ext>
            </a:extLst>
          </p:cNvPr>
          <p:cNvGraphicFramePr>
            <a:graphicFrameLocks noGrp="1"/>
          </p:cNvGraphicFramePr>
          <p:nvPr>
            <p:extLst>
              <p:ext uri="{D42A27DB-BD31-4B8C-83A1-F6EECF244321}">
                <p14:modId xmlns:p14="http://schemas.microsoft.com/office/powerpoint/2010/main" val="133708677"/>
              </p:ext>
            </p:extLst>
          </p:nvPr>
        </p:nvGraphicFramePr>
        <p:xfrm>
          <a:off x="192821" y="1714500"/>
          <a:ext cx="17829408" cy="8389183"/>
        </p:xfrm>
        <a:graphic>
          <a:graphicData uri="http://schemas.openxmlformats.org/drawingml/2006/table">
            <a:tbl>
              <a:tblPr firstRow="1" bandRow="1">
                <a:tableStyleId>{2D5ABB26-0587-4C30-8999-92F81FD0307C}</a:tableStyleId>
              </a:tblPr>
              <a:tblGrid>
                <a:gridCol w="1714911">
                  <a:extLst>
                    <a:ext uri="{9D8B030D-6E8A-4147-A177-3AD203B41FA5}">
                      <a16:colId xmlns:a16="http://schemas.microsoft.com/office/drawing/2014/main" val="1520579959"/>
                    </a:ext>
                  </a:extLst>
                </a:gridCol>
                <a:gridCol w="1889710">
                  <a:extLst>
                    <a:ext uri="{9D8B030D-6E8A-4147-A177-3AD203B41FA5}">
                      <a16:colId xmlns:a16="http://schemas.microsoft.com/office/drawing/2014/main" val="2228379791"/>
                    </a:ext>
                  </a:extLst>
                </a:gridCol>
                <a:gridCol w="12575642">
                  <a:extLst>
                    <a:ext uri="{9D8B030D-6E8A-4147-A177-3AD203B41FA5}">
                      <a16:colId xmlns:a16="http://schemas.microsoft.com/office/drawing/2014/main" val="1696620351"/>
                    </a:ext>
                  </a:extLst>
                </a:gridCol>
                <a:gridCol w="1649145">
                  <a:extLst>
                    <a:ext uri="{9D8B030D-6E8A-4147-A177-3AD203B41FA5}">
                      <a16:colId xmlns:a16="http://schemas.microsoft.com/office/drawing/2014/main" val="2353667313"/>
                    </a:ext>
                  </a:extLst>
                </a:gridCol>
              </a:tblGrid>
              <a:tr h="914400">
                <a:tc>
                  <a:txBody>
                    <a:bodyPr/>
                    <a:lstStyle/>
                    <a:p>
                      <a:pPr marL="635" algn="ctr">
                        <a:lnSpc>
                          <a:spcPct val="100000"/>
                        </a:lnSpc>
                      </a:pPr>
                      <a:r>
                        <a:rPr sz="2400" b="1" spc="-10" dirty="0">
                          <a:solidFill>
                            <a:schemeClr val="tx1"/>
                          </a:solidFill>
                          <a:latin typeface="Times New Roman"/>
                          <a:cs typeface="Times New Roman"/>
                        </a:rPr>
                        <a:t>User</a:t>
                      </a:r>
                      <a:endParaRPr sz="2400" dirty="0">
                        <a:solidFill>
                          <a:schemeClr val="tx1"/>
                        </a:solidFill>
                        <a:latin typeface="Times New Roman"/>
                        <a:cs typeface="Times New Roman"/>
                      </a:endParaRPr>
                    </a:p>
                    <a:p>
                      <a:pPr algn="ctr">
                        <a:lnSpc>
                          <a:spcPct val="100000"/>
                        </a:lnSpc>
                      </a:pPr>
                      <a:r>
                        <a:rPr sz="2400" b="1" spc="-5" dirty="0">
                          <a:solidFill>
                            <a:schemeClr val="tx1"/>
                          </a:solidFill>
                          <a:latin typeface="Times New Roman"/>
                          <a:cs typeface="Times New Roman"/>
                        </a:rPr>
                        <a:t>Story</a:t>
                      </a:r>
                      <a:r>
                        <a:rPr sz="2400" b="1" spc="-30" dirty="0">
                          <a:solidFill>
                            <a:schemeClr val="tx1"/>
                          </a:solidFill>
                          <a:latin typeface="Times New Roman"/>
                          <a:cs typeface="Times New Roman"/>
                        </a:rPr>
                        <a:t> </a:t>
                      </a:r>
                      <a:r>
                        <a:rPr sz="2400" b="1" spc="-10" dirty="0">
                          <a:solidFill>
                            <a:schemeClr val="tx1"/>
                          </a:solidFill>
                          <a:latin typeface="Times New Roman"/>
                          <a:cs typeface="Times New Roman"/>
                        </a:rPr>
                        <a:t>ID</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algn="ctr">
                        <a:lnSpc>
                          <a:spcPts val="1810"/>
                        </a:lnSpc>
                      </a:pPr>
                      <a:endParaRPr lang="en-US" sz="2400" b="1" spc="-5" dirty="0">
                        <a:solidFill>
                          <a:schemeClr val="tx1"/>
                        </a:solidFill>
                        <a:latin typeface="Times New Roman"/>
                        <a:cs typeface="Times New Roman"/>
                      </a:endParaRPr>
                    </a:p>
                    <a:p>
                      <a:pPr algn="ctr">
                        <a:lnSpc>
                          <a:spcPts val="1810"/>
                        </a:lnSpc>
                      </a:pPr>
                      <a:r>
                        <a:rPr sz="2400" b="1" spc="-5" dirty="0">
                          <a:solidFill>
                            <a:schemeClr val="tx1"/>
                          </a:solidFill>
                          <a:latin typeface="Times New Roman"/>
                          <a:cs typeface="Times New Roman"/>
                        </a:rPr>
                        <a:t>Issue</a:t>
                      </a:r>
                      <a:r>
                        <a:rPr sz="2400" b="1" spc="-70" dirty="0">
                          <a:solidFill>
                            <a:schemeClr val="tx1"/>
                          </a:solidFill>
                          <a:latin typeface="Times New Roman"/>
                          <a:cs typeface="Times New Roman"/>
                        </a:rPr>
                        <a:t> </a:t>
                      </a:r>
                      <a:r>
                        <a:rPr sz="2400" b="1" spc="-35" dirty="0">
                          <a:solidFill>
                            <a:schemeClr val="tx1"/>
                          </a:solidFill>
                          <a:latin typeface="Times New Roman"/>
                          <a:cs typeface="Times New Roman"/>
                        </a:rPr>
                        <a:t>Type</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860" algn="ctr">
                        <a:lnSpc>
                          <a:spcPct val="100000"/>
                        </a:lnSpc>
                      </a:pPr>
                      <a:endParaRPr lang="en-US" sz="2400" b="1" spc="-10" dirty="0">
                        <a:solidFill>
                          <a:schemeClr val="tx1"/>
                        </a:solidFill>
                        <a:latin typeface="Times New Roman"/>
                        <a:cs typeface="Times New Roman"/>
                      </a:endParaRPr>
                    </a:p>
                    <a:p>
                      <a:pPr marL="657860" algn="ctr">
                        <a:lnSpc>
                          <a:spcPct val="100000"/>
                        </a:lnSpc>
                      </a:pPr>
                      <a:r>
                        <a:rPr sz="2400" b="1" spc="-10" dirty="0">
                          <a:solidFill>
                            <a:schemeClr val="tx1"/>
                          </a:solidFill>
                          <a:latin typeface="Times New Roman"/>
                          <a:cs typeface="Times New Roman"/>
                        </a:rPr>
                        <a:t>User</a:t>
                      </a:r>
                      <a:r>
                        <a:rPr sz="2400" b="1" spc="-50" dirty="0">
                          <a:solidFill>
                            <a:schemeClr val="tx1"/>
                          </a:solidFill>
                          <a:latin typeface="Times New Roman"/>
                          <a:cs typeface="Times New Roman"/>
                        </a:rPr>
                        <a:t> </a:t>
                      </a:r>
                      <a:r>
                        <a:rPr sz="2400" b="1" spc="-10" dirty="0">
                          <a:solidFill>
                            <a:schemeClr val="tx1"/>
                          </a:solidFill>
                          <a:latin typeface="Times New Roman"/>
                          <a:cs typeface="Times New Roman"/>
                        </a:rPr>
                        <a:t>Story</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75590">
                        <a:lnSpc>
                          <a:spcPct val="100000"/>
                        </a:lnSpc>
                      </a:pPr>
                      <a:r>
                        <a:rPr sz="2400" b="1" spc="-10" dirty="0">
                          <a:solidFill>
                            <a:schemeClr val="tx1"/>
                          </a:solidFill>
                          <a:latin typeface="Times New Roman"/>
                          <a:cs typeface="Times New Roman"/>
                        </a:rPr>
                        <a:t>Story</a:t>
                      </a:r>
                      <a:endParaRPr sz="2400" dirty="0">
                        <a:solidFill>
                          <a:schemeClr val="tx1"/>
                        </a:solidFill>
                        <a:latin typeface="Times New Roman"/>
                        <a:cs typeface="Times New Roman"/>
                      </a:endParaRPr>
                    </a:p>
                    <a:p>
                      <a:pPr marL="241935">
                        <a:lnSpc>
                          <a:spcPct val="100000"/>
                        </a:lnSpc>
                      </a:pPr>
                      <a:r>
                        <a:rPr sz="2400" b="1" spc="-5" dirty="0">
                          <a:solidFill>
                            <a:schemeClr val="tx1"/>
                          </a:solidFill>
                          <a:latin typeface="Times New Roman"/>
                          <a:cs typeface="Times New Roman"/>
                        </a:rPr>
                        <a:t>Points</a:t>
                      </a:r>
                      <a:endParaRPr sz="2400" dirty="0">
                        <a:solidFill>
                          <a:schemeClr val="tx1"/>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438818849"/>
                  </a:ext>
                </a:extLst>
              </a:tr>
              <a:tr h="786895">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11</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635" algn="ctr">
                        <a:lnSpc>
                          <a:spcPts val="1814"/>
                        </a:lnSpc>
                      </a:pPr>
                      <a:endParaRPr lang="en-US" sz="2400" spc="-10" dirty="0">
                        <a:latin typeface="Times New Roman" panose="02020603050405020304" pitchFamily="18" charset="0"/>
                        <a:cs typeface="Times New Roman" panose="02020603050405020304" pitchFamily="18" charset="0"/>
                      </a:endParaRPr>
                    </a:p>
                    <a:p>
                      <a:pPr marL="635" algn="ctr">
                        <a:lnSpc>
                          <a:spcPts val="1814"/>
                        </a:lnSpc>
                      </a:pPr>
                      <a:r>
                        <a:rPr sz="2400" spc="-10" dirty="0">
                          <a:latin typeface="Times New Roman" panose="02020603050405020304" pitchFamily="18" charset="0"/>
                          <a:cs typeface="Times New Roman" panose="02020603050405020304" pitchFamily="18" charset="0"/>
                        </a:rPr>
                        <a:t>User</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Story</a:t>
                      </a:r>
                      <a:endParaRPr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algn="ctr"/>
                      <a:r>
                        <a:rPr lang="en-US" sz="2400" dirty="0"/>
                        <a:t>As a registered user, I want the option to log out of the application, so that I can securely end my session and log in again whenever needed</a:t>
                      </a:r>
                      <a:r>
                        <a:rPr lang="en-US" sz="2400" dirty="0">
                          <a:latin typeface="Times New Roman" panose="02020603050405020304" pitchFamily="18" charset="0"/>
                          <a:cs typeface="Times New Roman" panose="02020603050405020304" pitchFamily="18" charset="0"/>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2540" algn="ctr">
                        <a:lnSpc>
                          <a:spcPts val="2335"/>
                        </a:lnSpc>
                      </a:pPr>
                      <a:endParaRPr lang="en-US" sz="2400" dirty="0">
                        <a:latin typeface="Times New Roman"/>
                        <a:cs typeface="Times New Roman"/>
                      </a:endParaRPr>
                    </a:p>
                    <a:p>
                      <a:pPr marL="2540" algn="ctr">
                        <a:lnSpc>
                          <a:spcPts val="2335"/>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extLst>
                  <a:ext uri="{0D108BD9-81ED-4DB2-BD59-A6C34878D82A}">
                    <a16:rowId xmlns:a16="http://schemas.microsoft.com/office/drawing/2014/main" val="811795744"/>
                  </a:ext>
                </a:extLst>
              </a:tr>
              <a:tr h="96023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12</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0"/>
                        </a:lnSpc>
                      </a:pPr>
                      <a:endParaRPr lang="en-US" sz="2400" spc="-5" dirty="0">
                        <a:latin typeface="Times New Roman"/>
                        <a:cs typeface="Times New Roman"/>
                      </a:endParaRPr>
                    </a:p>
                    <a:p>
                      <a:pPr marL="635" algn="ctr">
                        <a:lnSpc>
                          <a:spcPts val="1810"/>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As a user, I want to easily view the features on the homepage so that I can quickly explore and </a:t>
                      </a:r>
                    </a:p>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understand what the platform offers.</a:t>
                      </a:r>
                      <a:endParaRPr lang="en-US" sz="2400" spc="-5"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1714482830"/>
                  </a:ext>
                </a:extLst>
              </a:tr>
              <a:tr h="724172">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13</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5" dirty="0">
                        <a:latin typeface="Times New Roman"/>
                        <a:cs typeface="Times New Roman"/>
                      </a:endParaRPr>
                    </a:p>
                    <a:p>
                      <a:pPr marL="635" algn="ctr">
                        <a:lnSpc>
                          <a:spcPts val="1814"/>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0" marR="0" lvl="0" indent="0" algn="ctr" defTabSz="914400" rtl="0" eaLnBrk="1" fontAlgn="auto" latinLnBrk="0" hangingPunct="1">
                        <a:lnSpc>
                          <a:spcPts val="1895"/>
                        </a:lnSpc>
                        <a:spcBef>
                          <a:spcPts val="0"/>
                        </a:spcBef>
                        <a:spcAft>
                          <a:spcPts val="0"/>
                        </a:spcAft>
                        <a:buClrTx/>
                        <a:buSzTx/>
                        <a:buFontTx/>
                        <a:buNone/>
                        <a:tabLst/>
                        <a:defRPr/>
                      </a:pPr>
                      <a:endParaRPr lang="en-US" sz="24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95"/>
                        </a:lnSpc>
                        <a:spcBef>
                          <a:spcPts val="0"/>
                        </a:spcBef>
                        <a:spcAft>
                          <a:spcPts val="0"/>
                        </a:spcAft>
                        <a:buClrTx/>
                        <a:buSzTx/>
                        <a:buFontTx/>
                        <a:buNone/>
                        <a:tabLst/>
                        <a:defRPr/>
                      </a:pPr>
                      <a:r>
                        <a:rPr lang="en-US" sz="2400" spc="-5" dirty="0">
                          <a:latin typeface="Times New Roman" panose="02020603050405020304" pitchFamily="18" charset="0"/>
                          <a:cs typeface="Times New Roman" panose="02020603050405020304" pitchFamily="18" charset="0"/>
                        </a:rPr>
                        <a:t>As</a:t>
                      </a:r>
                      <a:r>
                        <a:rPr lang="en-US" sz="240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a:t>
                      </a:r>
                      <a:r>
                        <a:rPr lang="en-US" sz="2400" spc="10"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user,</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I</a:t>
                      </a:r>
                      <a:r>
                        <a:rPr lang="en-US" sz="2400" spc="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want</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to</a:t>
                      </a:r>
                      <a:r>
                        <a:rPr lang="en-US" sz="2400" spc="2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navigate</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between</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pages</a:t>
                      </a:r>
                      <a:r>
                        <a:rPr lang="en-US" sz="2400" spc="2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so</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that</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I</a:t>
                      </a:r>
                      <a:r>
                        <a:rPr lang="en-US" sz="2400" spc="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can</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quickly</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access</a:t>
                      </a:r>
                      <a:r>
                        <a:rPr lang="en-US" sz="2400" spc="3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features.</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073582751"/>
                  </a:ext>
                </a:extLst>
              </a:tr>
              <a:tr h="96023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a:t>
                      </a: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14</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1814"/>
                        </a:lnSpc>
                      </a:pPr>
                      <a:endParaRPr lang="en-US" sz="2400" spc="-5" dirty="0">
                        <a:latin typeface="Times New Roman"/>
                        <a:cs typeface="Times New Roman"/>
                      </a:endParaRPr>
                    </a:p>
                    <a:p>
                      <a:pPr marL="635" algn="ctr">
                        <a:lnSpc>
                          <a:spcPts val="1814"/>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algn="ctr">
                        <a:lnSpc>
                          <a:spcPts val="1900"/>
                        </a:lnSpc>
                      </a:pPr>
                      <a:endParaRPr lang="en-US" sz="2400" spc="-5" dirty="0">
                        <a:latin typeface="Times New Roman" panose="02020603050405020304" pitchFamily="18" charset="0"/>
                        <a:cs typeface="Times New Roman" panose="02020603050405020304" pitchFamily="18" charset="0"/>
                      </a:endParaRPr>
                    </a:p>
                    <a:p>
                      <a:pPr algn="ctr">
                        <a:lnSpc>
                          <a:spcPts val="1900"/>
                        </a:lnSpc>
                      </a:pPr>
                      <a:r>
                        <a:rPr lang="en-US" sz="2400" dirty="0">
                          <a:latin typeface="Times New Roman" panose="02020603050405020304" pitchFamily="18" charset="0"/>
                          <a:cs typeface="Times New Roman" panose="02020603050405020304" pitchFamily="18" charset="0"/>
                        </a:rPr>
                        <a:t>As a user, I want to upload new videos so that I can view them later. </a:t>
                      </a:r>
                      <a:br>
                        <a:rPr lang="en-US" sz="2400" dirty="0">
                          <a:latin typeface="Times New Roman" panose="02020603050405020304" pitchFamily="18" charset="0"/>
                          <a:cs typeface="Times New Roman" panose="02020603050405020304" pitchFamily="18" charset="0"/>
                        </a:rPr>
                      </a:br>
                      <a:endParaRPr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8</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3110827367"/>
                  </a:ext>
                </a:extLst>
              </a:tr>
              <a:tr h="640158">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1814"/>
                        </a:lnSpc>
                      </a:pPr>
                      <a:endParaRPr lang="en-US" sz="2400" spc="-10" dirty="0">
                        <a:latin typeface="Times New Roman"/>
                        <a:cs typeface="Times New Roman"/>
                      </a:endParaRPr>
                    </a:p>
                    <a:p>
                      <a:pPr marL="635" algn="ctr">
                        <a:lnSpc>
                          <a:spcPts val="1814"/>
                        </a:lnSpc>
                      </a:pPr>
                      <a:r>
                        <a:rPr sz="2400" spc="-10" dirty="0">
                          <a:latin typeface="Times New Roman"/>
                          <a:cs typeface="Times New Roman"/>
                        </a:rPr>
                        <a:t>User</a:t>
                      </a:r>
                      <a:r>
                        <a:rPr sz="2400" spc="-35" dirty="0">
                          <a:latin typeface="Times New Roman"/>
                          <a:cs typeface="Times New Roman"/>
                        </a:rPr>
                        <a:t> </a:t>
                      </a:r>
                      <a:r>
                        <a:rPr sz="2400" spc="-5" dirty="0">
                          <a:latin typeface="Times New Roman"/>
                          <a:cs typeface="Times New Roman"/>
                        </a:rPr>
                        <a:t>Story</a:t>
                      </a: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spc="-5" dirty="0">
                          <a:latin typeface="Times New Roman" panose="02020603050405020304" pitchFamily="18" charset="0"/>
                          <a:cs typeface="Times New Roman" panose="02020603050405020304" pitchFamily="18" charset="0"/>
                        </a:rPr>
                        <a:t>As a registered user, I want to see the option to change my name on the settings page, so that I can easily update my profile name</a:t>
                      </a:r>
                      <a:endParaRPr lang="en-US" sz="2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2071287606"/>
                  </a:ext>
                </a:extLst>
              </a:tr>
              <a:tr h="640158">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400" dirty="0">
                          <a:latin typeface="Times New Roman"/>
                          <a:cs typeface="Times New Roman"/>
                        </a:rPr>
                        <a:t>TA – 16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1814"/>
                        </a:lnSpc>
                      </a:pPr>
                      <a:endParaRPr lang="en-US" sz="2400" spc="-10" dirty="0">
                        <a:latin typeface="Times New Roman"/>
                        <a:cs typeface="Times New Roman"/>
                      </a:endParaRPr>
                    </a:p>
                    <a:p>
                      <a:pPr marL="635" algn="ctr">
                        <a:lnSpc>
                          <a:spcPts val="1814"/>
                        </a:lnSpc>
                      </a:pPr>
                      <a:r>
                        <a:rPr sz="2400" spc="-10" dirty="0">
                          <a:latin typeface="Times New Roman"/>
                          <a:cs typeface="Times New Roman"/>
                        </a:rPr>
                        <a:t>User</a:t>
                      </a:r>
                      <a:r>
                        <a:rPr sz="2400" spc="-35" dirty="0">
                          <a:latin typeface="Times New Roman"/>
                          <a:cs typeface="Times New Roman"/>
                        </a:rPr>
                        <a:t> </a:t>
                      </a:r>
                      <a:r>
                        <a:rPr sz="2400" spc="-5" dirty="0">
                          <a:latin typeface="Times New Roman"/>
                          <a:cs typeface="Times New Roman"/>
                        </a:rPr>
                        <a:t>Story</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2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rPr>
                        <a:t>As a registered user, I want to access live footage so that I can watch live feed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4239864898"/>
                  </a:ext>
                </a:extLst>
              </a:tr>
              <a:tr h="64015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17</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1810"/>
                        </a:lnSpc>
                      </a:pPr>
                      <a:endParaRPr lang="en-US" sz="2400" spc="-5" dirty="0">
                        <a:latin typeface="Times New Roman"/>
                        <a:cs typeface="Times New Roman"/>
                      </a:endParaRPr>
                    </a:p>
                    <a:p>
                      <a:pPr marL="635" algn="ctr">
                        <a:lnSpc>
                          <a:spcPts val="1810"/>
                        </a:lnSpc>
                      </a:pPr>
                      <a:r>
                        <a:rPr sz="2400" spc="-5" dirty="0">
                          <a:latin typeface="Times New Roman"/>
                          <a:cs typeface="Times New Roman"/>
                        </a:rPr>
                        <a:t>User</a:t>
                      </a:r>
                      <a:r>
                        <a:rPr sz="2400" spc="-40" dirty="0">
                          <a:latin typeface="Times New Roman"/>
                          <a:cs typeface="Times New Roman"/>
                        </a:rPr>
                        <a:t> </a:t>
                      </a:r>
                      <a:r>
                        <a:rPr sz="2400" spc="-10" dirty="0">
                          <a:latin typeface="Times New Roman"/>
                          <a:cs typeface="Times New Roman"/>
                        </a:rPr>
                        <a:t>Story</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24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rPr>
                        <a:t>As a registered user, I want a functionality to enable alerts so that I can be notified </a:t>
                      </a:r>
                      <a:r>
                        <a:rPr lang="en-US" sz="2400" dirty="0">
                          <a:latin typeface="Times New Roman" panose="02020603050405020304" pitchFamily="18" charset="0"/>
                          <a:cs typeface="Times New Roman" panose="02020603050405020304" pitchFamily="18" charset="0"/>
                        </a:rPr>
                        <a:t>about important updates.</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340"/>
                        </a:lnSpc>
                      </a:pPr>
                      <a:endParaRPr lang="en-US" sz="2400" dirty="0">
                        <a:latin typeface="Times New Roman"/>
                        <a:cs typeface="Times New Roman"/>
                      </a:endParaRPr>
                    </a:p>
                    <a:p>
                      <a:pPr marL="2540" algn="ctr">
                        <a:lnSpc>
                          <a:spcPts val="2340"/>
                        </a:lnSpc>
                      </a:pPr>
                      <a:r>
                        <a:rPr lang="en-US" sz="2400" dirty="0">
                          <a:latin typeface="Times New Roman"/>
                          <a:cs typeface="Times New Roman"/>
                        </a:rPr>
                        <a:t>5</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3612008413"/>
                  </a:ext>
                </a:extLst>
              </a:tr>
              <a:tr h="64015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18</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2035"/>
                        </a:lnSpc>
                      </a:pPr>
                      <a:endParaRPr lang="en-US" sz="2400" spc="-30" dirty="0">
                        <a:latin typeface="Times New Roman"/>
                        <a:cs typeface="Times New Roman"/>
                      </a:endParaRPr>
                    </a:p>
                    <a:p>
                      <a:pPr marL="635" algn="ctr">
                        <a:lnSpc>
                          <a:spcPts val="2035"/>
                        </a:lnSpc>
                      </a:pPr>
                      <a:r>
                        <a:rPr sz="2400" spc="-30" dirty="0">
                          <a:latin typeface="Times New Roman"/>
                          <a:cs typeface="Times New Roman"/>
                        </a:rPr>
                        <a:t>Task</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2540" algn="ctr">
                        <a:lnSpc>
                          <a:spcPts val="2035"/>
                        </a:lnSpc>
                      </a:pPr>
                      <a:endParaRPr lang="en-US" sz="2400" dirty="0">
                        <a:latin typeface="Times New Roman"/>
                        <a:cs typeface="Times New Roman"/>
                      </a:endParaRPr>
                    </a:p>
                    <a:p>
                      <a:pPr marL="2540" algn="ctr">
                        <a:lnSpc>
                          <a:spcPts val="2035"/>
                        </a:lnSpc>
                      </a:pPr>
                      <a:r>
                        <a:rPr sz="2400" dirty="0">
                          <a:latin typeface="Times New Roman"/>
                          <a:cs typeface="Times New Roman"/>
                        </a:rPr>
                        <a:t>Preparing</a:t>
                      </a:r>
                      <a:r>
                        <a:rPr sz="2400" spc="-25" dirty="0">
                          <a:latin typeface="Times New Roman"/>
                          <a:cs typeface="Times New Roman"/>
                        </a:rPr>
                        <a:t> </a:t>
                      </a:r>
                      <a:r>
                        <a:rPr sz="2400" dirty="0">
                          <a:latin typeface="Times New Roman"/>
                          <a:cs typeface="Times New Roman"/>
                        </a:rPr>
                        <a:t>Deployment</a:t>
                      </a:r>
                      <a:r>
                        <a:rPr sz="2400" spc="-50" dirty="0">
                          <a:latin typeface="Times New Roman"/>
                          <a:cs typeface="Times New Roman"/>
                        </a:rPr>
                        <a:t> </a:t>
                      </a:r>
                      <a:r>
                        <a:rPr sz="2400" dirty="0">
                          <a:latin typeface="Times New Roman"/>
                          <a:cs typeface="Times New Roman"/>
                        </a:rPr>
                        <a:t>Manual</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2035"/>
                        </a:lnSpc>
                      </a:pPr>
                      <a:endParaRPr lang="en-US" sz="2400" dirty="0">
                        <a:latin typeface="Times New Roman"/>
                        <a:cs typeface="Times New Roman"/>
                      </a:endParaRPr>
                    </a:p>
                    <a:p>
                      <a:pPr marL="635" algn="ctr">
                        <a:lnSpc>
                          <a:spcPts val="2035"/>
                        </a:lnSpc>
                      </a:pPr>
                      <a:r>
                        <a:rPr sz="2400" dirty="0">
                          <a:latin typeface="Times New Roman"/>
                          <a:cs typeface="Times New Roman"/>
                        </a:rPr>
                        <a:t>3</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3160341930"/>
                  </a:ext>
                </a:extLst>
              </a:tr>
              <a:tr h="640158">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19</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2035"/>
                        </a:lnSpc>
                      </a:pPr>
                      <a:endParaRPr lang="en-US" sz="2400" spc="-30" dirty="0">
                        <a:latin typeface="Times New Roman"/>
                        <a:cs typeface="Times New Roman"/>
                      </a:endParaRPr>
                    </a:p>
                    <a:p>
                      <a:pPr marL="635" algn="ctr">
                        <a:lnSpc>
                          <a:spcPts val="2035"/>
                        </a:lnSpc>
                      </a:pPr>
                      <a:r>
                        <a:rPr sz="2400" spc="-30" dirty="0">
                          <a:latin typeface="Times New Roman"/>
                          <a:cs typeface="Times New Roman"/>
                        </a:rPr>
                        <a:t>Task</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tc>
                  <a:txBody>
                    <a:bodyPr/>
                    <a:lstStyle/>
                    <a:p>
                      <a:pPr algn="ctr">
                        <a:lnSpc>
                          <a:spcPts val="2035"/>
                        </a:lnSpc>
                      </a:pPr>
                      <a:endParaRPr lang="en-US" sz="2400" spc="-5" dirty="0">
                        <a:latin typeface="Times New Roman"/>
                        <a:cs typeface="Times New Roman"/>
                      </a:endParaRPr>
                    </a:p>
                    <a:p>
                      <a:pPr algn="ctr">
                        <a:lnSpc>
                          <a:spcPts val="2035"/>
                        </a:lnSpc>
                      </a:pPr>
                      <a:r>
                        <a:rPr sz="2400" spc="-5" dirty="0">
                          <a:latin typeface="Times New Roman"/>
                          <a:cs typeface="Times New Roman"/>
                        </a:rPr>
                        <a:t>Preparing</a:t>
                      </a:r>
                      <a:r>
                        <a:rPr sz="2400" spc="-20" dirty="0">
                          <a:latin typeface="Times New Roman"/>
                          <a:cs typeface="Times New Roman"/>
                        </a:rPr>
                        <a:t> </a:t>
                      </a:r>
                      <a:r>
                        <a:rPr sz="2400" spc="-5" dirty="0">
                          <a:latin typeface="Times New Roman"/>
                          <a:cs typeface="Times New Roman"/>
                        </a:rPr>
                        <a:t>User</a:t>
                      </a:r>
                      <a:r>
                        <a:rPr sz="2400" spc="-20" dirty="0">
                          <a:latin typeface="Times New Roman"/>
                          <a:cs typeface="Times New Roman"/>
                        </a:rPr>
                        <a:t> </a:t>
                      </a:r>
                      <a:r>
                        <a:rPr sz="2400" spc="-5" dirty="0">
                          <a:latin typeface="Times New Roman"/>
                          <a:cs typeface="Times New Roman"/>
                        </a:rPr>
                        <a:t>Manual</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F9F9"/>
                    </a:solidFill>
                  </a:tcPr>
                </a:tc>
                <a:tc>
                  <a:txBody>
                    <a:bodyPr/>
                    <a:lstStyle/>
                    <a:p>
                      <a:pPr marL="635" algn="ctr">
                        <a:lnSpc>
                          <a:spcPts val="2035"/>
                        </a:lnSpc>
                      </a:pPr>
                      <a:endParaRPr lang="en-US" sz="2400" dirty="0">
                        <a:latin typeface="Times New Roman"/>
                        <a:cs typeface="Times New Roman"/>
                      </a:endParaRPr>
                    </a:p>
                    <a:p>
                      <a:pPr marL="635" algn="ctr">
                        <a:lnSpc>
                          <a:spcPts val="2035"/>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3352967622"/>
                  </a:ext>
                </a:extLst>
              </a:tr>
              <a:tr h="640158">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24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2400" dirty="0">
                          <a:latin typeface="Times New Roman"/>
                          <a:cs typeface="Times New Roman"/>
                        </a:rPr>
                        <a:t>TA – 20</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635" algn="ctr">
                        <a:lnSpc>
                          <a:spcPts val="2035"/>
                        </a:lnSpc>
                      </a:pPr>
                      <a:endParaRPr lang="en-US" sz="2400" spc="-30" dirty="0">
                        <a:latin typeface="Times New Roman"/>
                        <a:cs typeface="Times New Roman"/>
                      </a:endParaRPr>
                    </a:p>
                    <a:p>
                      <a:pPr marL="635" algn="ctr">
                        <a:lnSpc>
                          <a:spcPts val="2035"/>
                        </a:lnSpc>
                      </a:pPr>
                      <a:r>
                        <a:rPr sz="2400" spc="-30" dirty="0">
                          <a:latin typeface="Times New Roman"/>
                          <a:cs typeface="Times New Roman"/>
                        </a:rPr>
                        <a:t>Task</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rgbClr val="F9F9F9"/>
                    </a:solidFill>
                  </a:tcPr>
                </a:tc>
                <a:tc>
                  <a:txBody>
                    <a:bodyPr/>
                    <a:lstStyle/>
                    <a:p>
                      <a:pPr marL="0" marR="0" lvl="0" indent="0" algn="ctr" defTabSz="914400" eaLnBrk="1" fontAlgn="auto" latinLnBrk="0" hangingPunct="1">
                        <a:lnSpc>
                          <a:spcPts val="2035"/>
                        </a:lnSpc>
                        <a:spcBef>
                          <a:spcPts val="0"/>
                        </a:spcBef>
                        <a:spcAft>
                          <a:spcPts val="0"/>
                        </a:spcAft>
                        <a:buClrTx/>
                        <a:buSzTx/>
                        <a:buFontTx/>
                        <a:buNone/>
                        <a:tabLst/>
                        <a:defRPr/>
                      </a:pPr>
                      <a:endParaRPr lang="en-US" sz="2400" spc="-5" dirty="0">
                        <a:latin typeface="Times New Roman"/>
                        <a:cs typeface="Times New Roman"/>
                      </a:endParaRPr>
                    </a:p>
                    <a:p>
                      <a:pPr marL="0" marR="0" lvl="0" indent="0" algn="ctr" defTabSz="914400" eaLnBrk="1" fontAlgn="auto" latinLnBrk="0" hangingPunct="1">
                        <a:lnSpc>
                          <a:spcPts val="2035"/>
                        </a:lnSpc>
                        <a:spcBef>
                          <a:spcPts val="0"/>
                        </a:spcBef>
                        <a:spcAft>
                          <a:spcPts val="0"/>
                        </a:spcAft>
                        <a:buClrTx/>
                        <a:buSzTx/>
                        <a:buFontTx/>
                        <a:buNone/>
                        <a:tabLst/>
                        <a:defRPr/>
                      </a:pPr>
                      <a:r>
                        <a:rPr lang="en-US" sz="2400" spc="-5" dirty="0">
                          <a:latin typeface="Times New Roman"/>
                          <a:cs typeface="Times New Roman"/>
                        </a:rPr>
                        <a:t>Preparing</a:t>
                      </a:r>
                      <a:r>
                        <a:rPr lang="en-US" sz="2400" spc="-20" dirty="0">
                          <a:latin typeface="Times New Roman"/>
                          <a:cs typeface="Times New Roman"/>
                        </a:rPr>
                        <a:t> </a:t>
                      </a:r>
                      <a:r>
                        <a:rPr lang="en-US" sz="2400" spc="-5" dirty="0">
                          <a:latin typeface="Times New Roman"/>
                          <a:cs typeface="Times New Roman"/>
                        </a:rPr>
                        <a:t>Tech Paper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F9F9F9"/>
                    </a:solidFill>
                  </a:tcPr>
                </a:tc>
                <a:tc>
                  <a:txBody>
                    <a:bodyPr/>
                    <a:lstStyle/>
                    <a:p>
                      <a:pPr marL="635" algn="ctr">
                        <a:lnSpc>
                          <a:spcPts val="2035"/>
                        </a:lnSpc>
                      </a:pPr>
                      <a:endParaRPr lang="en-US" sz="2400" dirty="0">
                        <a:latin typeface="Times New Roman"/>
                        <a:cs typeface="Times New Roman"/>
                      </a:endParaRPr>
                    </a:p>
                    <a:p>
                      <a:pPr marL="635" algn="ctr">
                        <a:lnSpc>
                          <a:spcPts val="2035"/>
                        </a:lnSpc>
                      </a:pPr>
                      <a:r>
                        <a:rPr lang="en-US" sz="2400" dirty="0">
                          <a:latin typeface="Times New Roman"/>
                          <a:cs typeface="Times New Roman"/>
                        </a:rPr>
                        <a:t>3</a:t>
                      </a:r>
                      <a:endParaRPr sz="2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rgbClr val="F9F9F9"/>
                    </a:solidFill>
                  </a:tcPr>
                </a:tc>
                <a:extLst>
                  <a:ext uri="{0D108BD9-81ED-4DB2-BD59-A6C34878D82A}">
                    <a16:rowId xmlns:a16="http://schemas.microsoft.com/office/drawing/2014/main" val="470533983"/>
                  </a:ext>
                </a:extLst>
              </a:tr>
            </a:tbl>
          </a:graphicData>
        </a:graphic>
      </p:graphicFrame>
      <p:pic>
        <p:nvPicPr>
          <p:cNvPr id="6" name="Picture 5">
            <a:extLst>
              <a:ext uri="{FF2B5EF4-FFF2-40B4-BE49-F238E27FC236}">
                <a16:creationId xmlns:a16="http://schemas.microsoft.com/office/drawing/2014/main" id="{E9251358-5FB5-CE6B-BF66-8A8AE096CC3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80918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9E5C04-29EB-3F5A-CF19-B439C997D427}"/>
              </a:ext>
            </a:extLst>
          </p:cNvPr>
          <p:cNvSpPr txBox="1"/>
          <p:nvPr/>
        </p:nvSpPr>
        <p:spPr>
          <a:xfrm>
            <a:off x="1143000" y="24653"/>
            <a:ext cx="10210800" cy="1015663"/>
          </a:xfrm>
          <a:prstGeom prst="rect">
            <a:avLst/>
          </a:prstGeom>
          <a:noFill/>
        </p:spPr>
        <p:txBody>
          <a:bodyPr wrap="square">
            <a:spAutoFit/>
          </a:bodyPr>
          <a:lstStyle/>
          <a:p>
            <a:r>
              <a:rPr lang="en-US" sz="6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 </a:t>
            </a:r>
            <a:r>
              <a:rPr lang="en-US" sz="6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60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Burndown</a:t>
            </a:r>
            <a:r>
              <a:rPr lang="en-US" sz="60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6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Charts</a:t>
            </a:r>
            <a:endParaRPr lang="en-US"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D905EEF-EDEF-329F-54C3-A4CE57ADD27F}"/>
              </a:ext>
            </a:extLst>
          </p:cNvPr>
          <p:cNvPicPr>
            <a:picLocks noChangeAspect="1"/>
          </p:cNvPicPr>
          <p:nvPr/>
        </p:nvPicPr>
        <p:blipFill>
          <a:blip r:embed="rId2"/>
          <a:stretch>
            <a:fillRect/>
          </a:stretch>
        </p:blipFill>
        <p:spPr>
          <a:xfrm>
            <a:off x="1143000" y="1333499"/>
            <a:ext cx="16002000" cy="7772401"/>
          </a:xfrm>
          <a:prstGeom prst="rect">
            <a:avLst/>
          </a:prstGeom>
          <a:ln>
            <a:noFill/>
          </a:ln>
          <a:effectLst>
            <a:softEdge rad="112500"/>
          </a:effectLst>
        </p:spPr>
      </p:pic>
      <p:sp>
        <p:nvSpPr>
          <p:cNvPr id="9" name="TextBox 8">
            <a:extLst>
              <a:ext uri="{FF2B5EF4-FFF2-40B4-BE49-F238E27FC236}">
                <a16:creationId xmlns:a16="http://schemas.microsoft.com/office/drawing/2014/main" id="{C6E11C52-3A81-A6E2-8A8A-8EE0FD8CD3A7}"/>
              </a:ext>
            </a:extLst>
          </p:cNvPr>
          <p:cNvSpPr txBox="1"/>
          <p:nvPr/>
        </p:nvSpPr>
        <p:spPr>
          <a:xfrm>
            <a:off x="1600200" y="9408347"/>
            <a:ext cx="16992600" cy="769441"/>
          </a:xfrm>
          <a:prstGeom prst="rect">
            <a:avLst/>
          </a:prstGeom>
          <a:noFill/>
        </p:spPr>
        <p:txBody>
          <a:bodyPr wrap="square">
            <a:spAutoFit/>
          </a:bodyPr>
          <a:lstStyle/>
          <a:p>
            <a:pPr marL="12700">
              <a:lnSpc>
                <a:spcPct val="100000"/>
              </a:lnSpc>
              <a:spcBef>
                <a:spcPts val="95"/>
              </a:spcBef>
            </a:pPr>
            <a:r>
              <a:rPr lang="en-US" sz="4400" b="1" spc="-55" dirty="0">
                <a:latin typeface="Times New Roman" panose="02020603050405020304" pitchFamily="18" charset="0"/>
                <a:cs typeface="Times New Roman" panose="02020603050405020304" pitchFamily="18" charset="0"/>
              </a:rPr>
              <a:t>We</a:t>
            </a:r>
            <a:r>
              <a:rPr lang="en-US" sz="4400" b="1" spc="5" dirty="0">
                <a:latin typeface="Times New Roman" panose="02020603050405020304" pitchFamily="18" charset="0"/>
                <a:cs typeface="Times New Roman" panose="02020603050405020304" pitchFamily="18" charset="0"/>
              </a:rPr>
              <a:t> </a:t>
            </a:r>
            <a:r>
              <a:rPr lang="en-US" sz="4400" b="1" spc="-15" dirty="0">
                <a:latin typeface="Times New Roman" panose="02020603050405020304" pitchFamily="18" charset="0"/>
                <a:cs typeface="Times New Roman" panose="02020603050405020304" pitchFamily="18" charset="0"/>
              </a:rPr>
              <a:t>committed</a:t>
            </a:r>
            <a:r>
              <a:rPr lang="en-US" sz="4400" b="1" dirty="0">
                <a:latin typeface="Times New Roman" panose="02020603050405020304" pitchFamily="18" charset="0"/>
                <a:cs typeface="Times New Roman" panose="02020603050405020304" pitchFamily="18" charset="0"/>
              </a:rPr>
              <a:t> </a:t>
            </a:r>
            <a:r>
              <a:rPr lang="en-US" sz="4400" b="1" spc="-15" dirty="0">
                <a:latin typeface="Times New Roman" panose="02020603050405020304" pitchFamily="18" charset="0"/>
                <a:cs typeface="Times New Roman" panose="02020603050405020304" pitchFamily="18" charset="0"/>
              </a:rPr>
              <a:t>to</a:t>
            </a:r>
            <a:r>
              <a:rPr lang="en-US" sz="4400" b="1" dirty="0">
                <a:latin typeface="Times New Roman" panose="02020603050405020304" pitchFamily="18" charset="0"/>
                <a:cs typeface="Times New Roman" panose="02020603050405020304" pitchFamily="18" charset="0"/>
              </a:rPr>
              <a:t> </a:t>
            </a:r>
            <a:r>
              <a:rPr lang="en-US" sz="4400" b="1" spc="-5" dirty="0">
                <a:latin typeface="Times New Roman" panose="02020603050405020304" pitchFamily="18" charset="0"/>
                <a:cs typeface="Times New Roman" panose="02020603050405020304" pitchFamily="18" charset="0"/>
              </a:rPr>
              <a:t>24</a:t>
            </a:r>
            <a:r>
              <a:rPr lang="en-US" sz="4400" b="1" spc="25" dirty="0">
                <a:latin typeface="Times New Roman" panose="02020603050405020304" pitchFamily="18" charset="0"/>
                <a:cs typeface="Times New Roman" panose="02020603050405020304" pitchFamily="18" charset="0"/>
              </a:rPr>
              <a:t> </a:t>
            </a:r>
            <a:r>
              <a:rPr lang="en-US" sz="4400" b="1" spc="-15" dirty="0">
                <a:latin typeface="Times New Roman" panose="02020603050405020304" pitchFamily="18" charset="0"/>
                <a:cs typeface="Times New Roman" panose="02020603050405020304" pitchFamily="18" charset="0"/>
              </a:rPr>
              <a:t>story</a:t>
            </a:r>
            <a:r>
              <a:rPr lang="en-US" sz="4400" b="1" spc="5" dirty="0">
                <a:latin typeface="Times New Roman" panose="02020603050405020304" pitchFamily="18" charset="0"/>
                <a:cs typeface="Times New Roman" panose="02020603050405020304" pitchFamily="18" charset="0"/>
              </a:rPr>
              <a:t> </a:t>
            </a:r>
            <a:r>
              <a:rPr lang="en-US" sz="4400" b="1" spc="-10" dirty="0">
                <a:latin typeface="Times New Roman" panose="02020603050405020304" pitchFamily="18" charset="0"/>
                <a:cs typeface="Times New Roman" panose="02020603050405020304" pitchFamily="18" charset="0"/>
              </a:rPr>
              <a:t>points</a:t>
            </a:r>
            <a:r>
              <a:rPr lang="en-US" sz="4400" b="1" dirty="0">
                <a:latin typeface="Times New Roman" panose="02020603050405020304" pitchFamily="18" charset="0"/>
                <a:cs typeface="Times New Roman" panose="02020603050405020304" pitchFamily="18" charset="0"/>
              </a:rPr>
              <a:t> </a:t>
            </a:r>
            <a:r>
              <a:rPr lang="en-US" sz="4400" b="1" spc="-5" dirty="0">
                <a:latin typeface="Times New Roman" panose="02020603050405020304" pitchFamily="18" charset="0"/>
                <a:cs typeface="Times New Roman" panose="02020603050405020304" pitchFamily="18" charset="0"/>
              </a:rPr>
              <a:t>and</a:t>
            </a:r>
            <a:r>
              <a:rPr lang="en-US" sz="4400" b="1" spc="20" dirty="0">
                <a:latin typeface="Times New Roman" panose="02020603050405020304" pitchFamily="18" charset="0"/>
                <a:cs typeface="Times New Roman" panose="02020603050405020304" pitchFamily="18" charset="0"/>
              </a:rPr>
              <a:t> </a:t>
            </a:r>
            <a:r>
              <a:rPr lang="en-US" sz="4400" b="1" spc="-15" dirty="0">
                <a:latin typeface="Times New Roman" panose="02020603050405020304" pitchFamily="18" charset="0"/>
                <a:cs typeface="Times New Roman" panose="02020603050405020304" pitchFamily="18" charset="0"/>
              </a:rPr>
              <a:t>completed</a:t>
            </a:r>
            <a:r>
              <a:rPr lang="en-US" sz="4400" b="1" spc="15" dirty="0">
                <a:latin typeface="Times New Roman" panose="02020603050405020304" pitchFamily="18" charset="0"/>
                <a:cs typeface="Times New Roman" panose="02020603050405020304" pitchFamily="18" charset="0"/>
              </a:rPr>
              <a:t> </a:t>
            </a:r>
            <a:r>
              <a:rPr lang="en-US" sz="4400" b="1" spc="-5" dirty="0">
                <a:latin typeface="Times New Roman" panose="02020603050405020304" pitchFamily="18" charset="0"/>
                <a:cs typeface="Times New Roman" panose="02020603050405020304" pitchFamily="18" charset="0"/>
              </a:rPr>
              <a:t>24</a:t>
            </a:r>
            <a:r>
              <a:rPr lang="en-US" sz="4400" b="1" spc="10" dirty="0">
                <a:latin typeface="Times New Roman" panose="02020603050405020304" pitchFamily="18" charset="0"/>
                <a:cs typeface="Times New Roman" panose="02020603050405020304" pitchFamily="18" charset="0"/>
              </a:rPr>
              <a:t> </a:t>
            </a:r>
            <a:r>
              <a:rPr lang="en-US" sz="4400" b="1" spc="-15" dirty="0">
                <a:latin typeface="Times New Roman" panose="02020603050405020304" pitchFamily="18" charset="0"/>
                <a:cs typeface="Times New Roman" panose="02020603050405020304" pitchFamily="18" charset="0"/>
              </a:rPr>
              <a:t>story</a:t>
            </a:r>
            <a:r>
              <a:rPr lang="en-US" sz="4400" b="1" spc="10" dirty="0">
                <a:latin typeface="Times New Roman" panose="02020603050405020304" pitchFamily="18" charset="0"/>
                <a:cs typeface="Times New Roman" panose="02020603050405020304" pitchFamily="18" charset="0"/>
              </a:rPr>
              <a:t> </a:t>
            </a:r>
            <a:r>
              <a:rPr lang="en-US" sz="4400" b="1" spc="-10" dirty="0">
                <a:latin typeface="Times New Roman" panose="02020603050405020304" pitchFamily="18" charset="0"/>
                <a:cs typeface="Times New Roman" panose="02020603050405020304" pitchFamily="18" charset="0"/>
              </a:rPr>
              <a:t>points.</a:t>
            </a:r>
            <a:endParaRPr lang="en-US" sz="44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0F50228-5A29-7391-0AEE-3E725B7BE2FC}"/>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41236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218DB3-5D13-6081-0CE0-E8461E22D92F}"/>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A0E45BBD-16B8-81C5-0A2F-90CEB8A8BA4A}"/>
              </a:ext>
            </a:extLst>
          </p:cNvPr>
          <p:cNvSpPr txBox="1"/>
          <p:nvPr/>
        </p:nvSpPr>
        <p:spPr>
          <a:xfrm>
            <a:off x="1353015" y="0"/>
            <a:ext cx="10259290" cy="1015663"/>
          </a:xfrm>
          <a:prstGeom prst="rect">
            <a:avLst/>
          </a:prstGeom>
          <a:noFill/>
        </p:spPr>
        <p:txBody>
          <a:bodyPr wrap="square">
            <a:spAutoFit/>
          </a:bodyPr>
          <a:lstStyle/>
          <a:p>
            <a:r>
              <a:rPr lang="en-US" sz="6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a:t>
            </a:r>
            <a:r>
              <a:rPr lang="en-US" sz="6000" b="1" spc="-5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6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60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Burndown</a:t>
            </a:r>
            <a:r>
              <a:rPr lang="en-US" sz="60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60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Charts</a:t>
            </a:r>
            <a:endParaRPr lang="en-US"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AC9845F-0F8D-0776-F92F-675A69A9DEA0}"/>
              </a:ext>
            </a:extLst>
          </p:cNvPr>
          <p:cNvSpPr txBox="1"/>
          <p:nvPr/>
        </p:nvSpPr>
        <p:spPr>
          <a:xfrm>
            <a:off x="3096490" y="9258300"/>
            <a:ext cx="12600710" cy="646331"/>
          </a:xfrm>
          <a:prstGeom prst="rect">
            <a:avLst/>
          </a:prstGeom>
          <a:noFill/>
        </p:spPr>
        <p:txBody>
          <a:bodyPr wrap="square">
            <a:spAutoFit/>
          </a:bodyPr>
          <a:lstStyle/>
          <a:p>
            <a:pPr marL="12700">
              <a:lnSpc>
                <a:spcPct val="100000"/>
              </a:lnSpc>
              <a:spcBef>
                <a:spcPts val="95"/>
              </a:spcBef>
            </a:pPr>
            <a:r>
              <a:rPr lang="en-US" sz="3600" b="1" spc="-55" dirty="0">
                <a:latin typeface="Times New Roman" panose="02020603050405020304" pitchFamily="18" charset="0"/>
                <a:cs typeface="Times New Roman" panose="02020603050405020304" pitchFamily="18" charset="0"/>
              </a:rPr>
              <a:t>We</a:t>
            </a:r>
            <a:r>
              <a:rPr lang="en-US" sz="3600" b="1" spc="5"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committed</a:t>
            </a:r>
            <a:r>
              <a:rPr lang="en-US" sz="3600" b="1"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to</a:t>
            </a:r>
            <a:r>
              <a:rPr lang="en-US" sz="3600" b="1"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22</a:t>
            </a:r>
            <a:r>
              <a:rPr lang="en-US" sz="3600" b="1" spc="25"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story</a:t>
            </a:r>
            <a:r>
              <a:rPr lang="en-US" sz="3600" b="1" spc="5" dirty="0">
                <a:latin typeface="Times New Roman" panose="02020603050405020304" pitchFamily="18" charset="0"/>
                <a:cs typeface="Times New Roman" panose="02020603050405020304" pitchFamily="18" charset="0"/>
              </a:rPr>
              <a:t> </a:t>
            </a:r>
            <a:r>
              <a:rPr lang="en-US" sz="3600" b="1" spc="-10" dirty="0">
                <a:latin typeface="Times New Roman" panose="02020603050405020304" pitchFamily="18" charset="0"/>
                <a:cs typeface="Times New Roman" panose="02020603050405020304" pitchFamily="18" charset="0"/>
              </a:rPr>
              <a:t>points</a:t>
            </a:r>
            <a:r>
              <a:rPr lang="en-US" sz="3600" b="1"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and</a:t>
            </a:r>
            <a:r>
              <a:rPr lang="en-US" sz="3600" b="1" spc="20"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completed</a:t>
            </a:r>
            <a:r>
              <a:rPr lang="en-US" sz="3600" b="1" spc="15"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19</a:t>
            </a:r>
            <a:r>
              <a:rPr lang="en-US" sz="3600" b="1" spc="10"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story</a:t>
            </a:r>
            <a:r>
              <a:rPr lang="en-US" sz="3600" b="1" spc="10" dirty="0">
                <a:latin typeface="Times New Roman" panose="02020603050405020304" pitchFamily="18" charset="0"/>
                <a:cs typeface="Times New Roman" panose="02020603050405020304" pitchFamily="18" charset="0"/>
              </a:rPr>
              <a:t> </a:t>
            </a:r>
            <a:r>
              <a:rPr lang="en-US" sz="3600" b="1" spc="-10" dirty="0">
                <a:latin typeface="Times New Roman" panose="02020603050405020304" pitchFamily="18" charset="0"/>
                <a:cs typeface="Times New Roman" panose="02020603050405020304" pitchFamily="18" charset="0"/>
              </a:rPr>
              <a:t>points.</a:t>
            </a:r>
            <a:endParaRPr lang="en-US"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8CB0AA-CA80-0ECE-7C8B-AEAA28B39329}"/>
              </a:ext>
            </a:extLst>
          </p:cNvPr>
          <p:cNvPicPr>
            <a:picLocks noChangeAspect="1"/>
          </p:cNvPicPr>
          <p:nvPr/>
        </p:nvPicPr>
        <p:blipFill>
          <a:blip r:embed="rId3"/>
          <a:stretch>
            <a:fillRect/>
          </a:stretch>
        </p:blipFill>
        <p:spPr>
          <a:xfrm>
            <a:off x="1371600" y="1694806"/>
            <a:ext cx="15544800" cy="7238999"/>
          </a:xfrm>
          <a:prstGeom prst="rect">
            <a:avLst/>
          </a:prstGeom>
          <a:ln>
            <a:noFill/>
          </a:ln>
          <a:effectLst>
            <a:softEdge rad="112500"/>
          </a:effectLst>
        </p:spPr>
      </p:pic>
    </p:spTree>
    <p:extLst>
      <p:ext uri="{BB962C8B-B14F-4D97-AF65-F5344CB8AC3E}">
        <p14:creationId xmlns:p14="http://schemas.microsoft.com/office/powerpoint/2010/main" val="12539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3" name="Picture 2" descr="A dog wearing sunglasses and a suit&#10;&#10;Description automatically generated">
            <a:extLst>
              <a:ext uri="{FF2B5EF4-FFF2-40B4-BE49-F238E27FC236}">
                <a16:creationId xmlns:a16="http://schemas.microsoft.com/office/drawing/2014/main" id="{74EA2449-2A80-FF99-3843-EAB0A497B03D}"/>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4" descr="Agenda Stock Illustrations – 105,089 Agenda Stock Illustrations, Vectors &amp;  Clipart - Dreamstime">
            <a:extLst>
              <a:ext uri="{FF2B5EF4-FFF2-40B4-BE49-F238E27FC236}">
                <a16:creationId xmlns:a16="http://schemas.microsoft.com/office/drawing/2014/main" id="{45F2E894-51C6-0B4E-45C9-F0D61618D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4002740" cy="9829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5" name="TextBox 4">
            <a:extLst>
              <a:ext uri="{FF2B5EF4-FFF2-40B4-BE49-F238E27FC236}">
                <a16:creationId xmlns:a16="http://schemas.microsoft.com/office/drawing/2014/main" id="{CF9F2284-A0D9-0AAF-A4E2-E753D8CF488A}"/>
              </a:ext>
            </a:extLst>
          </p:cNvPr>
          <p:cNvGraphicFramePr/>
          <p:nvPr>
            <p:extLst>
              <p:ext uri="{D42A27DB-BD31-4B8C-83A1-F6EECF244321}">
                <p14:modId xmlns:p14="http://schemas.microsoft.com/office/powerpoint/2010/main" val="2304268313"/>
              </p:ext>
            </p:extLst>
          </p:nvPr>
        </p:nvGraphicFramePr>
        <p:xfrm>
          <a:off x="4319454" y="1961506"/>
          <a:ext cx="13116426" cy="80968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0597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F82241-F646-C48C-0FA7-22AE3F4F0764}"/>
              </a:ext>
            </a:extLst>
          </p:cNvPr>
          <p:cNvSpPr txBox="1"/>
          <p:nvPr/>
        </p:nvSpPr>
        <p:spPr>
          <a:xfrm>
            <a:off x="609600" y="314672"/>
            <a:ext cx="7086600" cy="923330"/>
          </a:xfrm>
          <a:prstGeom prst="rect">
            <a:avLst/>
          </a:prstGeom>
          <a:noFill/>
        </p:spPr>
        <p:txBody>
          <a:bodyPr wrap="square">
            <a:spAutoFit/>
          </a:bodyPr>
          <a:lstStyle/>
          <a:p>
            <a:r>
              <a:rPr lang="en-US" sz="5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SPRINT</a:t>
            </a:r>
            <a:r>
              <a:rPr lang="en-US" sz="5400" b="1" spc="-5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5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BACKLOG</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32158D76-055A-585E-FB15-46A9842B22E5}"/>
              </a:ext>
            </a:extLst>
          </p:cNvPr>
          <p:cNvGraphicFramePr>
            <a:graphicFrameLocks noGrp="1"/>
          </p:cNvGraphicFramePr>
          <p:nvPr>
            <p:extLst>
              <p:ext uri="{D42A27DB-BD31-4B8C-83A1-F6EECF244321}">
                <p14:modId xmlns:p14="http://schemas.microsoft.com/office/powerpoint/2010/main" val="3805889067"/>
              </p:ext>
            </p:extLst>
          </p:nvPr>
        </p:nvGraphicFramePr>
        <p:xfrm>
          <a:off x="94130" y="1528021"/>
          <a:ext cx="18099740" cy="8959731"/>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4124920518"/>
                    </a:ext>
                  </a:extLst>
                </a:gridCol>
                <a:gridCol w="1143000">
                  <a:extLst>
                    <a:ext uri="{9D8B030D-6E8A-4147-A177-3AD203B41FA5}">
                      <a16:colId xmlns:a16="http://schemas.microsoft.com/office/drawing/2014/main" val="545723346"/>
                    </a:ext>
                  </a:extLst>
                </a:gridCol>
                <a:gridCol w="4630270">
                  <a:extLst>
                    <a:ext uri="{9D8B030D-6E8A-4147-A177-3AD203B41FA5}">
                      <a16:colId xmlns:a16="http://schemas.microsoft.com/office/drawing/2014/main" val="1959127327"/>
                    </a:ext>
                  </a:extLst>
                </a:gridCol>
                <a:gridCol w="6934200">
                  <a:extLst>
                    <a:ext uri="{9D8B030D-6E8A-4147-A177-3AD203B41FA5}">
                      <a16:colId xmlns:a16="http://schemas.microsoft.com/office/drawing/2014/main" val="2055354205"/>
                    </a:ext>
                  </a:extLst>
                </a:gridCol>
                <a:gridCol w="2057400">
                  <a:extLst>
                    <a:ext uri="{9D8B030D-6E8A-4147-A177-3AD203B41FA5}">
                      <a16:colId xmlns:a16="http://schemas.microsoft.com/office/drawing/2014/main" val="3073569114"/>
                    </a:ext>
                  </a:extLst>
                </a:gridCol>
                <a:gridCol w="1734670">
                  <a:extLst>
                    <a:ext uri="{9D8B030D-6E8A-4147-A177-3AD203B41FA5}">
                      <a16:colId xmlns:a16="http://schemas.microsoft.com/office/drawing/2014/main" val="2171643296"/>
                    </a:ext>
                  </a:extLst>
                </a:gridCol>
              </a:tblGrid>
              <a:tr h="1393071">
                <a:tc>
                  <a:txBody>
                    <a:bodyPr/>
                    <a:lstStyle/>
                    <a:p>
                      <a:pPr marL="635" algn="ctr">
                        <a:lnSpc>
                          <a:spcPct val="100000"/>
                        </a:lnSpc>
                      </a:pPr>
                      <a:r>
                        <a:rPr lang="en-US" sz="3200" b="1" spc="-10" dirty="0">
                          <a:solidFill>
                            <a:schemeClr val="tx1"/>
                          </a:solidFill>
                          <a:latin typeface="Times New Roman" panose="02020603050405020304" pitchFamily="18" charset="0"/>
                          <a:cs typeface="Times New Roman" panose="02020603050405020304" pitchFamily="18" charset="0"/>
                        </a:rPr>
                        <a:t>User</a:t>
                      </a:r>
                      <a:endParaRPr lang="en-US" sz="3200" dirty="0">
                        <a:solidFill>
                          <a:schemeClr val="tx1"/>
                        </a:solidFill>
                        <a:latin typeface="Times New Roman" panose="02020603050405020304" pitchFamily="18" charset="0"/>
                        <a:cs typeface="Times New Roman" panose="02020603050405020304" pitchFamily="18" charset="0"/>
                      </a:endParaRPr>
                    </a:p>
                    <a:p>
                      <a:pPr algn="ctr">
                        <a:lnSpc>
                          <a:spcPct val="100000"/>
                        </a:lnSpc>
                      </a:pPr>
                      <a:r>
                        <a:rPr lang="en-US" sz="3200" b="1" spc="-5" dirty="0">
                          <a:solidFill>
                            <a:schemeClr val="tx1"/>
                          </a:solidFill>
                          <a:latin typeface="Times New Roman" panose="02020603050405020304" pitchFamily="18" charset="0"/>
                          <a:cs typeface="Times New Roman" panose="02020603050405020304" pitchFamily="18" charset="0"/>
                        </a:rPr>
                        <a:t>Story</a:t>
                      </a:r>
                      <a:r>
                        <a:rPr lang="en-US" sz="3200" b="1" spc="-30" dirty="0">
                          <a:solidFill>
                            <a:schemeClr val="tx1"/>
                          </a:solidFill>
                          <a:latin typeface="Times New Roman" panose="02020603050405020304" pitchFamily="18" charset="0"/>
                          <a:cs typeface="Times New Roman" panose="02020603050405020304" pitchFamily="18" charset="0"/>
                        </a:rPr>
                        <a:t> </a:t>
                      </a:r>
                      <a:r>
                        <a:rPr lang="en-US" sz="3200" b="1" spc="-10" dirty="0">
                          <a:solidFill>
                            <a:schemeClr val="tx1"/>
                          </a:solidFill>
                          <a:latin typeface="Times New Roman" panose="02020603050405020304" pitchFamily="18" charset="0"/>
                          <a:cs typeface="Times New Roman" panose="02020603050405020304" pitchFamily="18" charset="0"/>
                        </a:rPr>
                        <a:t>ID</a:t>
                      </a:r>
                      <a:endParaRPr lang="en-US" sz="3200" dirty="0">
                        <a:solidFill>
                          <a:schemeClr val="tx1"/>
                        </a:solidFill>
                        <a:latin typeface="Times New Roman" panose="02020603050405020304" pitchFamily="18" charset="0"/>
                        <a:cs typeface="Times New Roman" panose="02020603050405020304" pitchFamily="18" charset="0"/>
                      </a:endParaRPr>
                    </a:p>
                    <a:p>
                      <a:pPr marL="260985" algn="ctr">
                        <a:lnSpc>
                          <a:spcPts val="2335"/>
                        </a:lnSpc>
                      </a:pPr>
                      <a:endParaRPr lang="en-US" sz="3200" b="1" spc="-5"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ts val="2250"/>
                        </a:lnSpc>
                      </a:pPr>
                      <a:endParaRPr lang="en-US" sz="3200" b="1" spc="-5" dirty="0">
                        <a:latin typeface="Times New Roman" panose="02020603050405020304" pitchFamily="18" charset="0"/>
                        <a:cs typeface="Times New Roman" panose="02020603050405020304" pitchFamily="18" charset="0"/>
                      </a:endParaRPr>
                    </a:p>
                    <a:p>
                      <a:pPr algn="ctr">
                        <a:lnSpc>
                          <a:spcPts val="2250"/>
                        </a:lnSpc>
                      </a:pPr>
                      <a:r>
                        <a:rPr sz="3200" b="1" spc="-5" dirty="0">
                          <a:latin typeface="Times New Roman" panose="02020603050405020304" pitchFamily="18" charset="0"/>
                          <a:cs typeface="Times New Roman" panose="02020603050405020304" pitchFamily="18" charset="0"/>
                        </a:rPr>
                        <a:t>Issue</a:t>
                      </a:r>
                      <a:r>
                        <a:rPr sz="3200" b="1" spc="-95" dirty="0">
                          <a:latin typeface="Times New Roman" panose="02020603050405020304" pitchFamily="18" charset="0"/>
                          <a:cs typeface="Times New Roman" panose="02020603050405020304" pitchFamily="18" charset="0"/>
                        </a:rPr>
                        <a:t> </a:t>
                      </a:r>
                      <a:endParaRPr lang="en-US" sz="3200" b="1" spc="-95" dirty="0">
                        <a:latin typeface="Times New Roman" panose="02020603050405020304" pitchFamily="18" charset="0"/>
                        <a:cs typeface="Times New Roman" panose="02020603050405020304" pitchFamily="18" charset="0"/>
                      </a:endParaRPr>
                    </a:p>
                    <a:p>
                      <a:pPr algn="ctr">
                        <a:lnSpc>
                          <a:spcPts val="2250"/>
                        </a:lnSpc>
                      </a:pPr>
                      <a:endParaRPr lang="en-US" sz="3200" b="1" spc="-35" dirty="0">
                        <a:latin typeface="Times New Roman" panose="02020603050405020304" pitchFamily="18" charset="0"/>
                        <a:cs typeface="Times New Roman" panose="02020603050405020304" pitchFamily="18" charset="0"/>
                      </a:endParaRPr>
                    </a:p>
                    <a:p>
                      <a:pPr algn="ctr">
                        <a:lnSpc>
                          <a:spcPts val="2250"/>
                        </a:lnSpc>
                      </a:pPr>
                      <a:r>
                        <a:rPr sz="3200" b="1" spc="-35" dirty="0">
                          <a:latin typeface="Times New Roman" panose="02020603050405020304" pitchFamily="18" charset="0"/>
                          <a:cs typeface="Times New Roman" panose="02020603050405020304" pitchFamily="18" charset="0"/>
                        </a:rPr>
                        <a:t>Type</a:t>
                      </a:r>
                      <a:endParaRPr sz="3200" b="1"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marL="201930" algn="ctr">
                        <a:lnSpc>
                          <a:spcPct val="100000"/>
                        </a:lnSpc>
                      </a:pPr>
                      <a:endParaRPr lang="en-US" sz="3200" b="1" spc="-5" dirty="0">
                        <a:latin typeface="Times New Roman" panose="02020603050405020304" pitchFamily="18" charset="0"/>
                        <a:cs typeface="Times New Roman" panose="02020603050405020304" pitchFamily="18" charset="0"/>
                      </a:endParaRPr>
                    </a:p>
                    <a:p>
                      <a:pPr marL="201930" algn="ctr">
                        <a:lnSpc>
                          <a:spcPct val="100000"/>
                        </a:lnSpc>
                      </a:pPr>
                      <a:r>
                        <a:rPr sz="3200" b="1" spc="-5" dirty="0">
                          <a:latin typeface="Times New Roman" panose="02020603050405020304" pitchFamily="18" charset="0"/>
                          <a:cs typeface="Times New Roman" panose="02020603050405020304" pitchFamily="18" charset="0"/>
                        </a:rPr>
                        <a:t>User</a:t>
                      </a:r>
                      <a:r>
                        <a:rPr sz="3200" b="1" spc="-85" dirty="0">
                          <a:latin typeface="Times New Roman" panose="02020603050405020304" pitchFamily="18" charset="0"/>
                          <a:cs typeface="Times New Roman" panose="02020603050405020304" pitchFamily="18" charset="0"/>
                        </a:rPr>
                        <a:t> </a:t>
                      </a:r>
                      <a:r>
                        <a:rPr sz="3200" b="1" dirty="0">
                          <a:latin typeface="Times New Roman" panose="02020603050405020304" pitchFamily="18" charset="0"/>
                          <a:cs typeface="Times New Roman" panose="02020603050405020304" pitchFamily="18" charset="0"/>
                        </a:rPr>
                        <a:t>Story</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marL="1907539" algn="ctr">
                        <a:lnSpc>
                          <a:spcPct val="100000"/>
                        </a:lnSpc>
                        <a:spcBef>
                          <a:spcPts val="5"/>
                        </a:spcBef>
                      </a:pPr>
                      <a:endParaRPr lang="en-US" sz="3200" b="1" spc="-5" dirty="0">
                        <a:latin typeface="Times New Roman" panose="02020603050405020304" pitchFamily="18" charset="0"/>
                        <a:cs typeface="Times New Roman" panose="02020603050405020304" pitchFamily="18" charset="0"/>
                      </a:endParaRPr>
                    </a:p>
                    <a:p>
                      <a:pPr marL="1907539" algn="ctr">
                        <a:lnSpc>
                          <a:spcPct val="100000"/>
                        </a:lnSpc>
                        <a:spcBef>
                          <a:spcPts val="5"/>
                        </a:spcBef>
                      </a:pPr>
                      <a:r>
                        <a:rPr sz="3200" b="1" spc="-5" dirty="0">
                          <a:latin typeface="Times New Roman" panose="02020603050405020304" pitchFamily="18" charset="0"/>
                          <a:cs typeface="Times New Roman" panose="02020603050405020304" pitchFamily="18" charset="0"/>
                        </a:rPr>
                        <a:t>Acceptance</a:t>
                      </a:r>
                      <a:r>
                        <a:rPr sz="3200" b="1" spc="-20" dirty="0">
                          <a:latin typeface="Times New Roman" panose="02020603050405020304" pitchFamily="18" charset="0"/>
                          <a:cs typeface="Times New Roman" panose="02020603050405020304" pitchFamily="18" charset="0"/>
                        </a:rPr>
                        <a:t> </a:t>
                      </a:r>
                      <a:r>
                        <a:rPr sz="3200" b="1" spc="-5" dirty="0">
                          <a:latin typeface="Times New Roman" panose="02020603050405020304" pitchFamily="18" charset="0"/>
                          <a:cs typeface="Times New Roman" panose="02020603050405020304" pitchFamily="18" charset="0"/>
                        </a:rPr>
                        <a:t>Criteria</a:t>
                      </a:r>
                      <a:endParaRPr sz="3200" b="1" dirty="0">
                        <a:latin typeface="Times New Roman" panose="02020603050405020304" pitchFamily="18" charset="0"/>
                        <a:cs typeface="Times New Roman" panose="02020603050405020304" pitchFamily="18" charset="0"/>
                      </a:endParaRPr>
                    </a:p>
                  </a:txBody>
                  <a:tcPr marL="0" marR="0" marT="508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5"/>
                        </a:spcBef>
                      </a:pPr>
                      <a:endParaRPr lang="en-US" sz="3200" b="1" dirty="0">
                        <a:latin typeface="Times New Roman" panose="02020603050405020304" pitchFamily="18" charset="0"/>
                        <a:cs typeface="Times New Roman" panose="02020603050405020304" pitchFamily="18" charset="0"/>
                      </a:endParaRPr>
                    </a:p>
                    <a:p>
                      <a:pPr algn="ctr">
                        <a:lnSpc>
                          <a:spcPct val="100000"/>
                        </a:lnSpc>
                        <a:spcBef>
                          <a:spcPts val="5"/>
                        </a:spcBef>
                      </a:pPr>
                      <a:r>
                        <a:rPr lang="en-US" sz="3200" b="1" dirty="0">
                          <a:latin typeface="Times New Roman" panose="02020603050405020304" pitchFamily="18" charset="0"/>
                          <a:cs typeface="Times New Roman" panose="02020603050405020304" pitchFamily="18" charset="0"/>
                        </a:rPr>
                        <a:t>Feature </a:t>
                      </a:r>
                      <a:endParaRPr sz="3200" b="1" dirty="0">
                        <a:latin typeface="Times New Roman" panose="02020603050405020304" pitchFamily="18" charset="0"/>
                        <a:cs typeface="Times New Roman" panose="02020603050405020304" pitchFamily="18" charset="0"/>
                      </a:endParaRPr>
                    </a:p>
                  </a:txBody>
                  <a:tcPr marL="0" marR="0" marT="508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marL="336550" algn="ctr">
                        <a:lnSpc>
                          <a:spcPts val="2335"/>
                        </a:lnSpc>
                      </a:pPr>
                      <a:endParaRPr lang="en-US" sz="3200" b="1" dirty="0">
                        <a:latin typeface="Times New Roman" panose="02020603050405020304" pitchFamily="18" charset="0"/>
                        <a:cs typeface="Times New Roman" panose="02020603050405020304" pitchFamily="18" charset="0"/>
                      </a:endParaRPr>
                    </a:p>
                    <a:p>
                      <a:pPr marL="336550" algn="ctr">
                        <a:lnSpc>
                          <a:spcPts val="2335"/>
                        </a:lnSpc>
                      </a:pPr>
                      <a:r>
                        <a:rPr sz="3200" b="1" dirty="0">
                          <a:latin typeface="Times New Roman" panose="02020603050405020304" pitchFamily="18" charset="0"/>
                          <a:cs typeface="Times New Roman" panose="02020603050405020304" pitchFamily="18" charset="0"/>
                        </a:rPr>
                        <a:t>Story</a:t>
                      </a:r>
                    </a:p>
                    <a:p>
                      <a:pPr marL="199390" algn="ctr">
                        <a:lnSpc>
                          <a:spcPct val="100000"/>
                        </a:lnSpc>
                        <a:spcBef>
                          <a:spcPts val="165"/>
                        </a:spcBef>
                      </a:pPr>
                      <a:r>
                        <a:rPr sz="3200" b="1" dirty="0">
                          <a:latin typeface="Times New Roman" panose="02020603050405020304" pitchFamily="18" charset="0"/>
                          <a:cs typeface="Times New Roman" panose="02020603050405020304" pitchFamily="18" charset="0"/>
                        </a:rPr>
                        <a:t>Points</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630295210"/>
                  </a:ext>
                </a:extLst>
              </a:tr>
              <a:tr h="966613">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3100" dirty="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64"/>
                        </a:lnSpc>
                        <a:spcBef>
                          <a:spcPts val="0"/>
                        </a:spcBef>
                        <a:spcAft>
                          <a:spcPts val="0"/>
                        </a:spcAft>
                        <a:buClrTx/>
                        <a:buSzTx/>
                        <a:buFontTx/>
                        <a:buNone/>
                        <a:tabLst/>
                        <a:defRPr/>
                      </a:pPr>
                      <a:endParaRPr lang="en-US" sz="3100" dirty="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64"/>
                        </a:lnSpc>
                        <a:spcBef>
                          <a:spcPts val="0"/>
                        </a:spcBef>
                        <a:spcAft>
                          <a:spcPts val="0"/>
                        </a:spcAft>
                        <a:buClrTx/>
                        <a:buSzTx/>
                        <a:buFontTx/>
                        <a:buNone/>
                        <a:tabLst/>
                        <a:defRPr/>
                      </a:pPr>
                      <a:endParaRPr lang="en-US" sz="3100" dirty="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64"/>
                        </a:lnSpc>
                        <a:spcBef>
                          <a:spcPts val="0"/>
                        </a:spcBef>
                        <a:spcAft>
                          <a:spcPts val="0"/>
                        </a:spcAft>
                        <a:buClrTx/>
                        <a:buSzTx/>
                        <a:buFontTx/>
                        <a:buNone/>
                        <a:tabLst/>
                        <a:defRPr/>
                      </a:pPr>
                      <a:endParaRPr lang="en-US" sz="3100" dirty="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3100" dirty="0">
                          <a:latin typeface="Times New Roman" panose="02020603050405020304" pitchFamily="18" charset="0"/>
                          <a:cs typeface="Times New Roman" panose="02020603050405020304" pitchFamily="18" charset="0"/>
                        </a:rPr>
                        <a:t>TA – 15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100" spc="-10" dirty="0">
                        <a:latin typeface="Times New Roman" panose="02020603050405020304" pitchFamily="18" charset="0"/>
                        <a:cs typeface="Times New Roman" panose="02020603050405020304" pitchFamily="18" charset="0"/>
                      </a:endParaRPr>
                    </a:p>
                    <a:p>
                      <a:pPr marL="635" algn="ctr">
                        <a:lnSpc>
                          <a:spcPts val="1814"/>
                        </a:lnSpc>
                      </a:pPr>
                      <a:endParaRPr lang="en-US" sz="3100" spc="-10" dirty="0">
                        <a:latin typeface="Times New Roman" panose="02020603050405020304" pitchFamily="18" charset="0"/>
                        <a:cs typeface="Times New Roman" panose="02020603050405020304" pitchFamily="18" charset="0"/>
                      </a:endParaRPr>
                    </a:p>
                    <a:p>
                      <a:pPr marL="635" algn="ctr">
                        <a:lnSpc>
                          <a:spcPts val="1814"/>
                        </a:lnSpc>
                      </a:pPr>
                      <a:endParaRPr lang="en-US" sz="3100" spc="-10" dirty="0">
                        <a:latin typeface="Times New Roman" panose="02020603050405020304" pitchFamily="18" charset="0"/>
                        <a:cs typeface="Times New Roman" panose="02020603050405020304" pitchFamily="18" charset="0"/>
                      </a:endParaRPr>
                    </a:p>
                    <a:p>
                      <a:pPr marL="635" algn="ctr">
                        <a:lnSpc>
                          <a:spcPts val="1814"/>
                        </a:lnSpc>
                      </a:pPr>
                      <a:r>
                        <a:rPr sz="3100" spc="-10" dirty="0">
                          <a:latin typeface="Times New Roman" panose="02020603050405020304" pitchFamily="18" charset="0"/>
                          <a:cs typeface="Times New Roman" panose="02020603050405020304" pitchFamily="18" charset="0"/>
                        </a:rPr>
                        <a:t>User</a:t>
                      </a:r>
                      <a:r>
                        <a:rPr sz="3100" spc="-35" dirty="0">
                          <a:latin typeface="Times New Roman" panose="02020603050405020304" pitchFamily="18" charset="0"/>
                          <a:cs typeface="Times New Roman" panose="02020603050405020304" pitchFamily="18" charset="0"/>
                        </a:rPr>
                        <a:t> </a:t>
                      </a:r>
                      <a:endParaRPr lang="en-US" sz="3100" spc="-35" dirty="0">
                        <a:latin typeface="Times New Roman" panose="02020603050405020304" pitchFamily="18" charset="0"/>
                        <a:cs typeface="Times New Roman" panose="02020603050405020304" pitchFamily="18" charset="0"/>
                      </a:endParaRPr>
                    </a:p>
                    <a:p>
                      <a:pPr marL="635" algn="ctr">
                        <a:lnSpc>
                          <a:spcPts val="1814"/>
                        </a:lnSpc>
                      </a:pPr>
                      <a:endParaRPr lang="en-US" sz="3100" spc="-5" dirty="0">
                        <a:latin typeface="Times New Roman" panose="02020603050405020304" pitchFamily="18" charset="0"/>
                        <a:cs typeface="Times New Roman" panose="02020603050405020304" pitchFamily="18" charset="0"/>
                      </a:endParaRPr>
                    </a:p>
                    <a:p>
                      <a:pPr marL="635" algn="ctr">
                        <a:lnSpc>
                          <a:spcPts val="1814"/>
                        </a:lnSpc>
                      </a:pPr>
                      <a:r>
                        <a:rPr sz="3100" spc="-5" dirty="0">
                          <a:latin typeface="Times New Roman" panose="02020603050405020304" pitchFamily="18" charset="0"/>
                          <a:cs typeface="Times New Roman" panose="02020603050405020304" pitchFamily="18" charset="0"/>
                        </a:rPr>
                        <a:t>Story</a:t>
                      </a:r>
                      <a:endParaRPr sz="31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spc="-5" dirty="0">
                          <a:latin typeface="Times New Roman" panose="02020603050405020304" pitchFamily="18" charset="0"/>
                          <a:cs typeface="Times New Roman" panose="02020603050405020304" pitchFamily="18" charset="0"/>
                        </a:rPr>
                        <a:t>As </a:t>
                      </a:r>
                      <a:r>
                        <a:rPr lang="en-US" sz="3100" dirty="0">
                          <a:latin typeface="Times New Roman" panose="02020603050405020304" pitchFamily="18" charset="0"/>
                          <a:cs typeface="Times New Roman" panose="02020603050405020304" pitchFamily="18" charset="0"/>
                        </a:rPr>
                        <a:t>a </a:t>
                      </a:r>
                      <a:r>
                        <a:rPr lang="en-US" sz="3100" spc="-5" dirty="0">
                          <a:latin typeface="Times New Roman" panose="02020603050405020304" pitchFamily="18" charset="0"/>
                          <a:cs typeface="Times New Roman" panose="02020603050405020304" pitchFamily="18" charset="0"/>
                        </a:rPr>
                        <a:t>registered </a:t>
                      </a:r>
                      <a:r>
                        <a:rPr lang="en-US" sz="3100" dirty="0">
                          <a:latin typeface="Times New Roman" panose="02020603050405020304" pitchFamily="18" charset="0"/>
                          <a:cs typeface="Times New Roman" panose="02020603050405020304" pitchFamily="18" charset="0"/>
                        </a:rPr>
                        <a:t>user, I want to see the option to change the user’s name on the settings page so that  I can easily change the profile name.</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spcBef>
                          <a:spcPts val="30"/>
                        </a:spcBef>
                      </a:pPr>
                      <a:r>
                        <a:rPr lang="en-US" sz="3100" b="1" dirty="0">
                          <a:latin typeface="Times New Roman" panose="02020603050405020304" pitchFamily="18" charset="0"/>
                          <a:cs typeface="Times New Roman" panose="02020603050405020304" pitchFamily="18" charset="0"/>
                        </a:rPr>
                        <a:t>Given</a:t>
                      </a:r>
                      <a:r>
                        <a:rPr lang="en-US" sz="3100" dirty="0">
                          <a:latin typeface="Times New Roman" panose="02020603050405020304" pitchFamily="18" charset="0"/>
                          <a:cs typeface="Times New Roman" panose="02020603050405020304" pitchFamily="18" charset="0"/>
                        </a:rPr>
                        <a:t> the user is logged in, </a:t>
                      </a:r>
                      <a:r>
                        <a:rPr lang="en-US" sz="3100" b="1" dirty="0">
                          <a:latin typeface="Times New Roman" panose="02020603050405020304" pitchFamily="18" charset="0"/>
                          <a:cs typeface="Times New Roman" panose="02020603050405020304" pitchFamily="18" charset="0"/>
                        </a:rPr>
                        <a:t>when</a:t>
                      </a:r>
                      <a:r>
                        <a:rPr lang="en-US" sz="3100" dirty="0">
                          <a:latin typeface="Times New Roman" panose="02020603050405020304" pitchFamily="18" charset="0"/>
                          <a:cs typeface="Times New Roman" panose="02020603050405020304" pitchFamily="18" charset="0"/>
                        </a:rPr>
                        <a:t> they enter a valid username and click "Save," </a:t>
                      </a:r>
                      <a:r>
                        <a:rPr lang="en-US" sz="3100" b="1" dirty="0">
                          <a:latin typeface="Times New Roman" panose="02020603050405020304" pitchFamily="18" charset="0"/>
                          <a:cs typeface="Times New Roman" panose="02020603050405020304" pitchFamily="18" charset="0"/>
                        </a:rPr>
                        <a:t>then</a:t>
                      </a:r>
                      <a:r>
                        <a:rPr lang="en-US" sz="3100" dirty="0">
                          <a:latin typeface="Times New Roman" panose="02020603050405020304" pitchFamily="18" charset="0"/>
                          <a:cs typeface="Times New Roman" panose="02020603050405020304" pitchFamily="18" charset="0"/>
                        </a:rPr>
                        <a:t> the username should be updated, or an error message displayed.</a:t>
                      </a:r>
                      <a:endParaRPr lang="en-US" sz="3100" b="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endParaRPr lang="en-US" sz="3100" b="0" dirty="0">
                        <a:latin typeface="Times New Roman" panose="02020603050405020304" pitchFamily="18" charset="0"/>
                        <a:cs typeface="Times New Roman" panose="02020603050405020304" pitchFamily="18" charset="0"/>
                      </a:endParaRPr>
                    </a:p>
                    <a:p>
                      <a:pPr algn="ctr">
                        <a:lnSpc>
                          <a:spcPct val="100000"/>
                        </a:lnSpc>
                      </a:pPr>
                      <a:r>
                        <a:rPr lang="en-US" sz="3100" b="0" dirty="0">
                          <a:latin typeface="Times New Roman" panose="02020603050405020304" pitchFamily="18" charset="0"/>
                          <a:cs typeface="Times New Roman" panose="02020603050405020304" pitchFamily="18" charset="0"/>
                        </a:rPr>
                        <a:t>Setting Page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540" algn="ctr">
                        <a:lnSpc>
                          <a:spcPts val="2340"/>
                        </a:lnSpc>
                      </a:pPr>
                      <a:endParaRPr lang="en-US" sz="3100" dirty="0">
                        <a:latin typeface="Times New Roman" panose="02020603050405020304" pitchFamily="18" charset="0"/>
                        <a:cs typeface="Times New Roman" panose="02020603050405020304" pitchFamily="18" charset="0"/>
                      </a:endParaRPr>
                    </a:p>
                    <a:p>
                      <a:pPr marL="2540" algn="ctr">
                        <a:lnSpc>
                          <a:spcPts val="2340"/>
                        </a:lnSpc>
                      </a:pPr>
                      <a:endParaRPr lang="en-US" sz="3100" dirty="0">
                        <a:latin typeface="Times New Roman" panose="02020603050405020304" pitchFamily="18" charset="0"/>
                        <a:cs typeface="Times New Roman" panose="02020603050405020304" pitchFamily="18" charset="0"/>
                      </a:endParaRPr>
                    </a:p>
                    <a:p>
                      <a:pPr marL="2540" algn="ctr">
                        <a:lnSpc>
                          <a:spcPts val="2340"/>
                        </a:lnSpc>
                      </a:pPr>
                      <a:endParaRPr lang="en-US" sz="3100" dirty="0">
                        <a:latin typeface="Times New Roman" panose="02020603050405020304" pitchFamily="18" charset="0"/>
                        <a:cs typeface="Times New Roman" panose="02020603050405020304" pitchFamily="18" charset="0"/>
                      </a:endParaRPr>
                    </a:p>
                    <a:p>
                      <a:pPr marL="2540" algn="ctr">
                        <a:lnSpc>
                          <a:spcPts val="2340"/>
                        </a:lnSpc>
                      </a:pPr>
                      <a:r>
                        <a:rPr lang="en-US" sz="3100" dirty="0">
                          <a:latin typeface="Times New Roman" panose="02020603050405020304" pitchFamily="18" charset="0"/>
                          <a:cs typeface="Times New Roman" panose="02020603050405020304" pitchFamily="18" charset="0"/>
                        </a:rPr>
                        <a:t>5</a:t>
                      </a:r>
                      <a:endParaRPr sz="31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640354491"/>
                  </a:ext>
                </a:extLst>
              </a:tr>
              <a:tr h="2292013">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31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0"/>
                        </a:lnSpc>
                        <a:spcBef>
                          <a:spcPts val="0"/>
                        </a:spcBef>
                        <a:spcAft>
                          <a:spcPts val="0"/>
                        </a:spcAft>
                        <a:buClrTx/>
                        <a:buSzTx/>
                        <a:buFontTx/>
                        <a:buNone/>
                        <a:tabLst/>
                        <a:defRPr/>
                      </a:pPr>
                      <a:endParaRPr lang="en-US" sz="31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0"/>
                        </a:lnSpc>
                        <a:spcBef>
                          <a:spcPts val="0"/>
                        </a:spcBef>
                        <a:spcAft>
                          <a:spcPts val="0"/>
                        </a:spcAft>
                        <a:buClrTx/>
                        <a:buSzTx/>
                        <a:buFontTx/>
                        <a:buNone/>
                        <a:tabLst/>
                        <a:defRPr/>
                      </a:pPr>
                      <a:endParaRPr lang="en-US" sz="31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3100" dirty="0">
                          <a:latin typeface="Times New Roman" panose="02020603050405020304" pitchFamily="18" charset="0"/>
                          <a:cs typeface="Times New Roman" panose="02020603050405020304" pitchFamily="18" charset="0"/>
                        </a:rPr>
                        <a:t>TA – 16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4"/>
                        </a:lnSpc>
                      </a:pPr>
                      <a:endParaRPr lang="en-US" sz="3100" spc="-10" dirty="0">
                        <a:latin typeface="Times New Roman" panose="02020603050405020304" pitchFamily="18" charset="0"/>
                        <a:cs typeface="Times New Roman" panose="02020603050405020304" pitchFamily="18" charset="0"/>
                      </a:endParaRPr>
                    </a:p>
                    <a:p>
                      <a:pPr marL="635" algn="ctr">
                        <a:lnSpc>
                          <a:spcPts val="1814"/>
                        </a:lnSpc>
                      </a:pPr>
                      <a:endParaRPr lang="en-US" sz="3100" spc="-10" dirty="0">
                        <a:latin typeface="Times New Roman" panose="02020603050405020304" pitchFamily="18" charset="0"/>
                        <a:cs typeface="Times New Roman" panose="02020603050405020304" pitchFamily="18" charset="0"/>
                      </a:endParaRPr>
                    </a:p>
                    <a:p>
                      <a:pPr marL="635" algn="ctr">
                        <a:lnSpc>
                          <a:spcPts val="1814"/>
                        </a:lnSpc>
                      </a:pPr>
                      <a:r>
                        <a:rPr sz="3100" spc="-10" dirty="0">
                          <a:latin typeface="Times New Roman" panose="02020603050405020304" pitchFamily="18" charset="0"/>
                          <a:cs typeface="Times New Roman" panose="02020603050405020304" pitchFamily="18" charset="0"/>
                        </a:rPr>
                        <a:t>User</a:t>
                      </a:r>
                      <a:r>
                        <a:rPr sz="3100" spc="-35" dirty="0">
                          <a:latin typeface="Times New Roman" panose="02020603050405020304" pitchFamily="18" charset="0"/>
                          <a:cs typeface="Times New Roman" panose="02020603050405020304" pitchFamily="18" charset="0"/>
                        </a:rPr>
                        <a:t> </a:t>
                      </a:r>
                      <a:endParaRPr lang="en-US" sz="3100" spc="-35" dirty="0">
                        <a:latin typeface="Times New Roman" panose="02020603050405020304" pitchFamily="18" charset="0"/>
                        <a:cs typeface="Times New Roman" panose="02020603050405020304" pitchFamily="18" charset="0"/>
                      </a:endParaRPr>
                    </a:p>
                    <a:p>
                      <a:pPr marL="635" algn="ctr">
                        <a:lnSpc>
                          <a:spcPts val="1814"/>
                        </a:lnSpc>
                      </a:pPr>
                      <a:endParaRPr lang="en-US" sz="3100" spc="-5" dirty="0">
                        <a:latin typeface="Times New Roman" panose="02020603050405020304" pitchFamily="18" charset="0"/>
                        <a:cs typeface="Times New Roman" panose="02020603050405020304" pitchFamily="18" charset="0"/>
                      </a:endParaRPr>
                    </a:p>
                    <a:p>
                      <a:pPr marL="635" algn="ctr">
                        <a:lnSpc>
                          <a:spcPts val="1814"/>
                        </a:lnSpc>
                      </a:pPr>
                      <a:r>
                        <a:rPr sz="3100" spc="-5" dirty="0">
                          <a:latin typeface="Times New Roman" panose="02020603050405020304" pitchFamily="18" charset="0"/>
                          <a:cs typeface="Times New Roman" panose="02020603050405020304" pitchFamily="18" charset="0"/>
                        </a:rPr>
                        <a:t>Story</a:t>
                      </a:r>
                      <a:endParaRPr sz="31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dirty="0">
                          <a:latin typeface="Times New Roman" panose="02020603050405020304" pitchFamily="18" charset="0"/>
                          <a:cs typeface="Times New Roman" panose="02020603050405020304" pitchFamily="18" charset="0"/>
                        </a:rPr>
                        <a:t>As a registered user, I want to access live footage so that I can watch live videos too.</a:t>
                      </a:r>
                      <a:endParaRPr lang="en-US" sz="31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spcBef>
                          <a:spcPts val="30"/>
                        </a:spcBef>
                      </a:pPr>
                      <a:r>
                        <a:rPr lang="en-US" sz="3100" b="1" dirty="0">
                          <a:latin typeface="Times New Roman" panose="02020603050405020304" pitchFamily="18" charset="0"/>
                          <a:cs typeface="Times New Roman" panose="02020603050405020304" pitchFamily="18" charset="0"/>
                        </a:rPr>
                        <a:t>Given</a:t>
                      </a:r>
                      <a:r>
                        <a:rPr lang="en-US" sz="3100" dirty="0">
                          <a:latin typeface="Times New Roman" panose="02020603050405020304" pitchFamily="18" charset="0"/>
                          <a:cs typeface="Times New Roman" panose="02020603050405020304" pitchFamily="18" charset="0"/>
                        </a:rPr>
                        <a:t> the user is logged in, </a:t>
                      </a:r>
                      <a:r>
                        <a:rPr lang="en-US" sz="3100" b="1" dirty="0">
                          <a:latin typeface="Times New Roman" panose="02020603050405020304" pitchFamily="18" charset="0"/>
                          <a:cs typeface="Times New Roman" panose="02020603050405020304" pitchFamily="18" charset="0"/>
                        </a:rPr>
                        <a:t>when</a:t>
                      </a:r>
                      <a:r>
                        <a:rPr lang="en-US" sz="3100" dirty="0">
                          <a:latin typeface="Times New Roman" panose="02020603050405020304" pitchFamily="18" charset="0"/>
                          <a:cs typeface="Times New Roman" panose="02020603050405020304" pitchFamily="18" charset="0"/>
                        </a:rPr>
                        <a:t> they go to the </a:t>
                      </a:r>
                      <a:r>
                        <a:rPr lang="en-US" sz="3100" b="0" dirty="0">
                          <a:latin typeface="Times New Roman" panose="02020603050405020304" pitchFamily="18" charset="0"/>
                          <a:cs typeface="Times New Roman" panose="02020603050405020304" pitchFamily="18" charset="0"/>
                        </a:rPr>
                        <a:t>Live Videos </a:t>
                      </a:r>
                      <a:r>
                        <a:rPr lang="en-US" sz="3100" dirty="0">
                          <a:latin typeface="Times New Roman" panose="02020603050405020304" pitchFamily="18" charset="0"/>
                          <a:cs typeface="Times New Roman" panose="02020603050405020304" pitchFamily="18" charset="0"/>
                        </a:rPr>
                        <a:t>section, </a:t>
                      </a:r>
                      <a:r>
                        <a:rPr lang="en-US" sz="3100" b="1" dirty="0">
                          <a:latin typeface="Times New Roman" panose="02020603050405020304" pitchFamily="18" charset="0"/>
                          <a:cs typeface="Times New Roman" panose="02020603050405020304" pitchFamily="18" charset="0"/>
                        </a:rPr>
                        <a:t>then</a:t>
                      </a:r>
                      <a:r>
                        <a:rPr lang="en-US" sz="3100" dirty="0">
                          <a:latin typeface="Times New Roman" panose="02020603050405020304" pitchFamily="18" charset="0"/>
                          <a:cs typeface="Times New Roman" panose="02020603050405020304" pitchFamily="18" charset="0"/>
                        </a:rPr>
                        <a:t> they should be able to watch live streams. If no live stream is available, a message like "No live streams available" should show.</a:t>
                      </a:r>
                      <a:endParaRPr lang="en-US" sz="3100" b="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3100" b="0" dirty="0">
                          <a:latin typeface="Times New Roman" panose="02020603050405020304" pitchFamily="18" charset="0"/>
                          <a:cs typeface="Times New Roman" panose="02020603050405020304" pitchFamily="18" charset="0"/>
                        </a:rPr>
                        <a:t>Live Footage page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540" algn="ctr">
                        <a:lnSpc>
                          <a:spcPts val="2340"/>
                        </a:lnSpc>
                      </a:pPr>
                      <a:endParaRPr lang="en-US" sz="3100" dirty="0">
                        <a:latin typeface="Times New Roman" panose="02020603050405020304" pitchFamily="18" charset="0"/>
                        <a:cs typeface="Times New Roman" panose="02020603050405020304" pitchFamily="18" charset="0"/>
                      </a:endParaRPr>
                    </a:p>
                    <a:p>
                      <a:pPr marL="2540" algn="ctr">
                        <a:lnSpc>
                          <a:spcPts val="2340"/>
                        </a:lnSpc>
                      </a:pPr>
                      <a:endParaRPr lang="en-US" sz="3100" dirty="0">
                        <a:latin typeface="Times New Roman" panose="02020603050405020304" pitchFamily="18" charset="0"/>
                        <a:cs typeface="Times New Roman" panose="02020603050405020304" pitchFamily="18" charset="0"/>
                      </a:endParaRPr>
                    </a:p>
                    <a:p>
                      <a:pPr marL="2540" algn="ctr">
                        <a:lnSpc>
                          <a:spcPts val="2340"/>
                        </a:lnSpc>
                      </a:pPr>
                      <a:endParaRPr lang="en-US" sz="3100" dirty="0">
                        <a:latin typeface="Times New Roman" panose="02020603050405020304" pitchFamily="18" charset="0"/>
                        <a:cs typeface="Times New Roman" panose="02020603050405020304" pitchFamily="18" charset="0"/>
                      </a:endParaRPr>
                    </a:p>
                    <a:p>
                      <a:pPr marL="2540" algn="ctr">
                        <a:lnSpc>
                          <a:spcPts val="2340"/>
                        </a:lnSpc>
                      </a:pPr>
                      <a:r>
                        <a:rPr lang="en-US" sz="3100" dirty="0">
                          <a:latin typeface="Times New Roman" panose="02020603050405020304" pitchFamily="18" charset="0"/>
                          <a:cs typeface="Times New Roman" panose="02020603050405020304" pitchFamily="18" charset="0"/>
                        </a:rPr>
                        <a:t>5</a:t>
                      </a:r>
                      <a:endParaRPr sz="31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2747918377"/>
                  </a:ext>
                </a:extLst>
              </a:tr>
              <a:tr h="2292013">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1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31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31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100" dirty="0">
                          <a:latin typeface="Times New Roman" panose="02020603050405020304" pitchFamily="18" charset="0"/>
                          <a:cs typeface="Times New Roman" panose="02020603050405020304" pitchFamily="18" charset="0"/>
                        </a:rPr>
                        <a:t>TA – 17</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635" algn="ctr">
                        <a:lnSpc>
                          <a:spcPts val="1810"/>
                        </a:lnSpc>
                      </a:pPr>
                      <a:endParaRPr lang="en-US" sz="3100" spc="-5" dirty="0">
                        <a:latin typeface="Times New Roman" panose="02020603050405020304" pitchFamily="18" charset="0"/>
                        <a:cs typeface="Times New Roman" panose="02020603050405020304" pitchFamily="18" charset="0"/>
                      </a:endParaRPr>
                    </a:p>
                    <a:p>
                      <a:pPr marL="635" algn="ctr">
                        <a:lnSpc>
                          <a:spcPts val="1810"/>
                        </a:lnSpc>
                      </a:pPr>
                      <a:endParaRPr lang="en-US" sz="3100" spc="-5" dirty="0">
                        <a:latin typeface="Times New Roman" panose="02020603050405020304" pitchFamily="18" charset="0"/>
                        <a:cs typeface="Times New Roman" panose="02020603050405020304" pitchFamily="18" charset="0"/>
                      </a:endParaRPr>
                    </a:p>
                    <a:p>
                      <a:pPr marL="635" algn="ctr">
                        <a:lnSpc>
                          <a:spcPts val="1810"/>
                        </a:lnSpc>
                      </a:pPr>
                      <a:r>
                        <a:rPr sz="3100" spc="-5" dirty="0">
                          <a:latin typeface="Times New Roman" panose="02020603050405020304" pitchFamily="18" charset="0"/>
                          <a:cs typeface="Times New Roman" panose="02020603050405020304" pitchFamily="18" charset="0"/>
                        </a:rPr>
                        <a:t>User</a:t>
                      </a:r>
                      <a:r>
                        <a:rPr sz="3100" spc="-40" dirty="0">
                          <a:latin typeface="Times New Roman" panose="02020603050405020304" pitchFamily="18" charset="0"/>
                          <a:cs typeface="Times New Roman" panose="02020603050405020304" pitchFamily="18" charset="0"/>
                        </a:rPr>
                        <a:t> </a:t>
                      </a:r>
                      <a:endParaRPr lang="en-US" sz="3100" spc="-40" dirty="0">
                        <a:latin typeface="Times New Roman" panose="02020603050405020304" pitchFamily="18" charset="0"/>
                        <a:cs typeface="Times New Roman" panose="02020603050405020304" pitchFamily="18" charset="0"/>
                      </a:endParaRPr>
                    </a:p>
                    <a:p>
                      <a:pPr marL="635" algn="ctr">
                        <a:lnSpc>
                          <a:spcPts val="1810"/>
                        </a:lnSpc>
                      </a:pPr>
                      <a:endParaRPr lang="en-US" sz="3100" spc="-10" dirty="0">
                        <a:latin typeface="Times New Roman" panose="02020603050405020304" pitchFamily="18" charset="0"/>
                        <a:cs typeface="Times New Roman" panose="02020603050405020304" pitchFamily="18" charset="0"/>
                      </a:endParaRPr>
                    </a:p>
                    <a:p>
                      <a:pPr marL="635" algn="ctr">
                        <a:lnSpc>
                          <a:spcPts val="1810"/>
                        </a:lnSpc>
                      </a:pPr>
                      <a:r>
                        <a:rPr sz="3100" spc="-10" dirty="0">
                          <a:latin typeface="Times New Roman" panose="02020603050405020304" pitchFamily="18" charset="0"/>
                          <a:cs typeface="Times New Roman" panose="02020603050405020304" pitchFamily="18" charset="0"/>
                        </a:rPr>
                        <a:t>Story</a:t>
                      </a:r>
                      <a:endParaRPr sz="31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b="0" dirty="0">
                          <a:latin typeface="Times New Roman" panose="02020603050405020304" pitchFamily="18" charset="0"/>
                          <a:cs typeface="Times New Roman" panose="02020603050405020304" pitchFamily="18" charset="0"/>
                        </a:rPr>
                        <a:t>As a registered user, I want a functionality to enable alerts so that I can be notified </a:t>
                      </a:r>
                      <a:r>
                        <a:rPr lang="en-US" sz="3100" dirty="0">
                          <a:latin typeface="Times New Roman" panose="02020603050405020304" pitchFamily="18" charset="0"/>
                          <a:cs typeface="Times New Roman" panose="02020603050405020304" pitchFamily="18" charset="0"/>
                        </a:rPr>
                        <a:t>about important updates.</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bg1">
                        <a:lumMod val="95000"/>
                      </a:schemeClr>
                    </a:solidFill>
                  </a:tcPr>
                </a:tc>
                <a:tc>
                  <a:txBody>
                    <a:bodyPr/>
                    <a:lstStyle/>
                    <a:p>
                      <a:pPr algn="ctr">
                        <a:lnSpc>
                          <a:spcPct val="100000"/>
                        </a:lnSpc>
                        <a:spcBef>
                          <a:spcPts val="30"/>
                        </a:spcBef>
                      </a:pPr>
                      <a:r>
                        <a:rPr lang="en-US" sz="3100" b="1" dirty="0">
                          <a:latin typeface="Times New Roman" panose="02020603050405020304" pitchFamily="18" charset="0"/>
                          <a:cs typeface="Times New Roman" panose="02020603050405020304" pitchFamily="18" charset="0"/>
                        </a:rPr>
                        <a:t>Given</a:t>
                      </a:r>
                      <a:r>
                        <a:rPr lang="en-US" sz="3100" dirty="0">
                          <a:latin typeface="Times New Roman" panose="02020603050405020304" pitchFamily="18" charset="0"/>
                          <a:cs typeface="Times New Roman" panose="02020603050405020304" pitchFamily="18" charset="0"/>
                        </a:rPr>
                        <a:t> that the user is logged in, </a:t>
                      </a:r>
                      <a:r>
                        <a:rPr lang="en-US" sz="3100" b="1" dirty="0">
                          <a:latin typeface="Times New Roman" panose="02020603050405020304" pitchFamily="18" charset="0"/>
                          <a:cs typeface="Times New Roman" panose="02020603050405020304" pitchFamily="18" charset="0"/>
                        </a:rPr>
                        <a:t>when</a:t>
                      </a:r>
                      <a:r>
                        <a:rPr lang="en-US" sz="3100" dirty="0">
                          <a:latin typeface="Times New Roman" panose="02020603050405020304" pitchFamily="18" charset="0"/>
                          <a:cs typeface="Times New Roman" panose="02020603050405020304" pitchFamily="18" charset="0"/>
                        </a:rPr>
                        <a:t> they visit the</a:t>
                      </a:r>
                      <a:r>
                        <a:rPr lang="en-US" sz="3100" b="0" dirty="0">
                          <a:latin typeface="Times New Roman" panose="02020603050405020304" pitchFamily="18" charset="0"/>
                          <a:cs typeface="Times New Roman" panose="02020603050405020304" pitchFamily="18" charset="0"/>
                        </a:rPr>
                        <a:t> Settings page, </a:t>
                      </a:r>
                      <a:r>
                        <a:rPr lang="en-US" sz="3100" dirty="0">
                          <a:latin typeface="Times New Roman" panose="02020603050405020304" pitchFamily="18" charset="0"/>
                          <a:cs typeface="Times New Roman" panose="02020603050405020304" pitchFamily="18" charset="0"/>
                        </a:rPr>
                        <a:t>they should see an option to turn alerts on or off. If alerts are on, they should receive notifications for important updates.</a:t>
                      </a:r>
                      <a:endParaRPr lang="en-US" sz="3100" b="0" dirty="0">
                        <a:latin typeface="Times New Roman" panose="02020603050405020304" pitchFamily="18" charset="0"/>
                        <a:cs typeface="Times New Roman" panose="02020603050405020304" pitchFamily="18" charset="0"/>
                      </a:endParaRPr>
                    </a:p>
                  </a:txBody>
                  <a:tcPr marL="0" marR="0" marT="381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endParaRPr lang="en-US" sz="3100" b="0" dirty="0">
                        <a:latin typeface="Times New Roman" panose="02020603050405020304" pitchFamily="18" charset="0"/>
                        <a:cs typeface="Times New Roman" panose="02020603050405020304" pitchFamily="18" charset="0"/>
                      </a:endParaRPr>
                    </a:p>
                    <a:p>
                      <a:pPr algn="ctr">
                        <a:lnSpc>
                          <a:spcPct val="100000"/>
                        </a:lnSpc>
                      </a:pPr>
                      <a:r>
                        <a:rPr lang="en-US" sz="3100" b="0" dirty="0">
                          <a:latin typeface="Times New Roman" panose="02020603050405020304" pitchFamily="18" charset="0"/>
                          <a:cs typeface="Times New Roman" panose="02020603050405020304" pitchFamily="18" charset="0"/>
                        </a:rPr>
                        <a:t>Notification Page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2540" algn="ctr">
                        <a:lnSpc>
                          <a:spcPts val="2340"/>
                        </a:lnSpc>
                      </a:pPr>
                      <a:endParaRPr lang="en-US" sz="3100" dirty="0">
                        <a:latin typeface="Times New Roman" panose="02020603050405020304" pitchFamily="18" charset="0"/>
                        <a:cs typeface="Times New Roman" panose="02020603050405020304" pitchFamily="18" charset="0"/>
                      </a:endParaRPr>
                    </a:p>
                    <a:p>
                      <a:pPr marL="2540" algn="ctr">
                        <a:lnSpc>
                          <a:spcPts val="2340"/>
                        </a:lnSpc>
                      </a:pPr>
                      <a:endParaRPr lang="en-US" sz="3100" dirty="0">
                        <a:latin typeface="Times New Roman" panose="02020603050405020304" pitchFamily="18" charset="0"/>
                        <a:cs typeface="Times New Roman" panose="02020603050405020304" pitchFamily="18" charset="0"/>
                      </a:endParaRPr>
                    </a:p>
                    <a:p>
                      <a:pPr marL="2540" algn="ctr">
                        <a:lnSpc>
                          <a:spcPts val="2340"/>
                        </a:lnSpc>
                      </a:pPr>
                      <a:endParaRPr lang="en-US" sz="3100" dirty="0">
                        <a:latin typeface="Times New Roman" panose="02020603050405020304" pitchFamily="18" charset="0"/>
                        <a:cs typeface="Times New Roman" panose="02020603050405020304" pitchFamily="18" charset="0"/>
                      </a:endParaRPr>
                    </a:p>
                    <a:p>
                      <a:pPr marL="2540" algn="ctr">
                        <a:lnSpc>
                          <a:spcPts val="2340"/>
                        </a:lnSpc>
                      </a:pPr>
                      <a:r>
                        <a:rPr lang="en-US" sz="3100" dirty="0">
                          <a:latin typeface="Times New Roman" panose="02020603050405020304" pitchFamily="18" charset="0"/>
                          <a:cs typeface="Times New Roman" panose="02020603050405020304" pitchFamily="18" charset="0"/>
                        </a:rPr>
                        <a:t>5</a:t>
                      </a:r>
                      <a:endParaRPr sz="31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bg1">
                        <a:lumMod val="95000"/>
                      </a:schemeClr>
                    </a:solidFill>
                  </a:tcPr>
                </a:tc>
                <a:extLst>
                  <a:ext uri="{0D108BD9-81ED-4DB2-BD59-A6C34878D82A}">
                    <a16:rowId xmlns:a16="http://schemas.microsoft.com/office/drawing/2014/main" val="1167684284"/>
                  </a:ext>
                </a:extLst>
              </a:tr>
            </a:tbl>
          </a:graphicData>
        </a:graphic>
      </p:graphicFrame>
      <p:pic>
        <p:nvPicPr>
          <p:cNvPr id="3" name="Picture 2">
            <a:extLst>
              <a:ext uri="{FF2B5EF4-FFF2-40B4-BE49-F238E27FC236}">
                <a16:creationId xmlns:a16="http://schemas.microsoft.com/office/drawing/2014/main" id="{4576859B-EEFB-2753-CA17-A964EEF3F0AE}"/>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46824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33B405-E14D-0E2F-FD6B-6321E15C8F76}"/>
              </a:ext>
            </a:extLst>
          </p:cNvPr>
          <p:cNvSpPr txBox="1"/>
          <p:nvPr/>
        </p:nvSpPr>
        <p:spPr>
          <a:xfrm>
            <a:off x="914400" y="445005"/>
            <a:ext cx="9270458" cy="769441"/>
          </a:xfrm>
          <a:prstGeom prst="rect">
            <a:avLst/>
          </a:prstGeom>
          <a:noFill/>
        </p:spPr>
        <p:txBody>
          <a:bodyPr wrap="square">
            <a:spAutoFit/>
          </a:bodyPr>
          <a:lstStyle/>
          <a:p>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a:t>
            </a:r>
            <a:r>
              <a:rPr lang="en-US" sz="4400" b="1" spc="-1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CASES</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12C08514-D424-5945-C16D-1D159FDD2E77}"/>
              </a:ext>
            </a:extLst>
          </p:cNvPr>
          <p:cNvGraphicFramePr>
            <a:graphicFrameLocks noGrp="1"/>
          </p:cNvGraphicFramePr>
          <p:nvPr>
            <p:extLst>
              <p:ext uri="{D42A27DB-BD31-4B8C-83A1-F6EECF244321}">
                <p14:modId xmlns:p14="http://schemas.microsoft.com/office/powerpoint/2010/main" val="1779593640"/>
              </p:ext>
            </p:extLst>
          </p:nvPr>
        </p:nvGraphicFramePr>
        <p:xfrm>
          <a:off x="248210" y="1442685"/>
          <a:ext cx="17791579" cy="8705362"/>
        </p:xfrm>
        <a:graphic>
          <a:graphicData uri="http://schemas.openxmlformats.org/drawingml/2006/table">
            <a:tbl>
              <a:tblPr firstRow="1" bandRow="1">
                <a:tableStyleId>{2D5ABB26-0587-4C30-8999-92F81FD0307C}</a:tableStyleId>
              </a:tblPr>
              <a:tblGrid>
                <a:gridCol w="1433132">
                  <a:extLst>
                    <a:ext uri="{9D8B030D-6E8A-4147-A177-3AD203B41FA5}">
                      <a16:colId xmlns:a16="http://schemas.microsoft.com/office/drawing/2014/main" val="2675256397"/>
                    </a:ext>
                  </a:extLst>
                </a:gridCol>
                <a:gridCol w="1408407">
                  <a:extLst>
                    <a:ext uri="{9D8B030D-6E8A-4147-A177-3AD203B41FA5}">
                      <a16:colId xmlns:a16="http://schemas.microsoft.com/office/drawing/2014/main" val="2822509541"/>
                    </a:ext>
                  </a:extLst>
                </a:gridCol>
                <a:gridCol w="2701451">
                  <a:extLst>
                    <a:ext uri="{9D8B030D-6E8A-4147-A177-3AD203B41FA5}">
                      <a16:colId xmlns:a16="http://schemas.microsoft.com/office/drawing/2014/main" val="1407248344"/>
                    </a:ext>
                  </a:extLst>
                </a:gridCol>
                <a:gridCol w="2209800">
                  <a:extLst>
                    <a:ext uri="{9D8B030D-6E8A-4147-A177-3AD203B41FA5}">
                      <a16:colId xmlns:a16="http://schemas.microsoft.com/office/drawing/2014/main" val="2209720950"/>
                    </a:ext>
                  </a:extLst>
                </a:gridCol>
                <a:gridCol w="4301704">
                  <a:extLst>
                    <a:ext uri="{9D8B030D-6E8A-4147-A177-3AD203B41FA5}">
                      <a16:colId xmlns:a16="http://schemas.microsoft.com/office/drawing/2014/main" val="1900115268"/>
                    </a:ext>
                  </a:extLst>
                </a:gridCol>
                <a:gridCol w="2791015">
                  <a:extLst>
                    <a:ext uri="{9D8B030D-6E8A-4147-A177-3AD203B41FA5}">
                      <a16:colId xmlns:a16="http://schemas.microsoft.com/office/drawing/2014/main" val="2126083016"/>
                    </a:ext>
                  </a:extLst>
                </a:gridCol>
                <a:gridCol w="2946070">
                  <a:extLst>
                    <a:ext uri="{9D8B030D-6E8A-4147-A177-3AD203B41FA5}">
                      <a16:colId xmlns:a16="http://schemas.microsoft.com/office/drawing/2014/main" val="2508137768"/>
                    </a:ext>
                  </a:extLst>
                </a:gridCol>
              </a:tblGrid>
              <a:tr h="1445407">
                <a:tc>
                  <a:txBody>
                    <a:bodyPr/>
                    <a:lstStyle/>
                    <a:p>
                      <a:pPr algn="ctr">
                        <a:lnSpc>
                          <a:spcPct val="100000"/>
                        </a:lnSpc>
                        <a:spcBef>
                          <a:spcPts val="30"/>
                        </a:spcBef>
                      </a:pPr>
                      <a:endParaRPr lang="en-US" sz="2400" dirty="0">
                        <a:solidFill>
                          <a:schemeClr val="tx1"/>
                        </a:solidFill>
                        <a:latin typeface="Times New Roman" panose="02020603050405020304" pitchFamily="18" charset="0"/>
                        <a:cs typeface="Times New Roman" panose="02020603050405020304" pitchFamily="18" charset="0"/>
                      </a:endParaRPr>
                    </a:p>
                    <a:p>
                      <a:pPr marR="117475" algn="ctr">
                        <a:lnSpc>
                          <a:spcPct val="100000"/>
                        </a:lnSpc>
                      </a:pPr>
                      <a:r>
                        <a:rPr lang="en-US" sz="2400" b="1" spc="-40" dirty="0">
                          <a:solidFill>
                            <a:schemeClr val="tx1"/>
                          </a:solidFill>
                          <a:latin typeface="Times New Roman" panose="02020603050405020304" pitchFamily="18" charset="0"/>
                          <a:cs typeface="Times New Roman" panose="02020603050405020304" pitchFamily="18" charset="0"/>
                        </a:rPr>
                        <a:t>Test</a:t>
                      </a:r>
                      <a:r>
                        <a:rPr lang="en-US" sz="2400" b="1" spc="-35" dirty="0">
                          <a:solidFill>
                            <a:schemeClr val="tx1"/>
                          </a:solidFill>
                          <a:latin typeface="Times New Roman" panose="02020603050405020304" pitchFamily="18" charset="0"/>
                          <a:cs typeface="Times New Roman" panose="02020603050405020304" pitchFamily="18" charset="0"/>
                        </a:rPr>
                        <a:t> </a:t>
                      </a:r>
                      <a:r>
                        <a:rPr lang="en-US" sz="2400" b="1" spc="-10" dirty="0">
                          <a:solidFill>
                            <a:schemeClr val="tx1"/>
                          </a:solidFill>
                          <a:latin typeface="Times New Roman" panose="02020603050405020304" pitchFamily="18" charset="0"/>
                          <a:cs typeface="Times New Roman" panose="02020603050405020304" pitchFamily="18" charset="0"/>
                        </a:rPr>
                        <a:t>ID</a:t>
                      </a:r>
                      <a:endParaRPr lang="en-US" sz="24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5"/>
                        </a:spcBef>
                      </a:pPr>
                      <a:endParaRPr lang="en-US" sz="2400">
                        <a:solidFill>
                          <a:schemeClr val="tx1"/>
                        </a:solidFill>
                        <a:latin typeface="Times New Roman" panose="02020603050405020304" pitchFamily="18" charset="0"/>
                        <a:cs typeface="Times New Roman" panose="02020603050405020304" pitchFamily="18" charset="0"/>
                      </a:endParaRPr>
                    </a:p>
                    <a:p>
                      <a:pPr marL="79375" marR="73025" indent="5080" algn="ctr">
                        <a:lnSpc>
                          <a:spcPct val="100000"/>
                        </a:lnSpc>
                      </a:pPr>
                      <a:r>
                        <a:rPr lang="en-US" sz="2400" b="1" spc="-5">
                          <a:solidFill>
                            <a:schemeClr val="tx1"/>
                          </a:solidFill>
                          <a:latin typeface="Times New Roman" panose="02020603050405020304" pitchFamily="18" charset="0"/>
                          <a:cs typeface="Times New Roman" panose="02020603050405020304" pitchFamily="18" charset="0"/>
                        </a:rPr>
                        <a:t>User </a:t>
                      </a:r>
                      <a:r>
                        <a:rPr lang="en-US" sz="2400" b="1">
                          <a:solidFill>
                            <a:schemeClr val="tx1"/>
                          </a:solidFill>
                          <a:latin typeface="Times New Roman" panose="02020603050405020304" pitchFamily="18" charset="0"/>
                          <a:cs typeface="Times New Roman" panose="02020603050405020304" pitchFamily="18" charset="0"/>
                        </a:rPr>
                        <a:t> </a:t>
                      </a:r>
                      <a:r>
                        <a:rPr lang="en-US" sz="2400" b="1" spc="-5">
                          <a:solidFill>
                            <a:schemeClr val="tx1"/>
                          </a:solidFill>
                          <a:latin typeface="Times New Roman" panose="02020603050405020304" pitchFamily="18" charset="0"/>
                          <a:cs typeface="Times New Roman" panose="02020603050405020304" pitchFamily="18" charset="0"/>
                        </a:rPr>
                        <a:t>St</a:t>
                      </a:r>
                      <a:r>
                        <a:rPr lang="en-US" sz="2400" b="1" spc="5">
                          <a:solidFill>
                            <a:schemeClr val="tx1"/>
                          </a:solidFill>
                          <a:latin typeface="Times New Roman" panose="02020603050405020304" pitchFamily="18" charset="0"/>
                          <a:cs typeface="Times New Roman" panose="02020603050405020304" pitchFamily="18" charset="0"/>
                        </a:rPr>
                        <a:t>o</a:t>
                      </a:r>
                      <a:r>
                        <a:rPr lang="en-US" sz="2400" b="1">
                          <a:solidFill>
                            <a:schemeClr val="tx1"/>
                          </a:solidFill>
                          <a:latin typeface="Times New Roman" panose="02020603050405020304" pitchFamily="18" charset="0"/>
                          <a:cs typeface="Times New Roman" panose="02020603050405020304" pitchFamily="18" charset="0"/>
                        </a:rPr>
                        <a:t>ry  </a:t>
                      </a:r>
                      <a:r>
                        <a:rPr lang="en-US" sz="2400" b="1" spc="-5">
                          <a:solidFill>
                            <a:schemeClr val="tx1"/>
                          </a:solidFill>
                          <a:latin typeface="Times New Roman" panose="02020603050405020304" pitchFamily="18" charset="0"/>
                          <a:cs typeface="Times New Roman" panose="02020603050405020304" pitchFamily="18" charset="0"/>
                        </a:rPr>
                        <a:t>ID</a:t>
                      </a:r>
                      <a:endParaRPr lang="en-US" sz="2400">
                        <a:solidFill>
                          <a:schemeClr val="tx1"/>
                        </a:solidFill>
                        <a:latin typeface="Times New Roman" panose="02020603050405020304" pitchFamily="18" charset="0"/>
                        <a:cs typeface="Times New Roman" panose="02020603050405020304" pitchFamily="18" charset="0"/>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lang="en-US" sz="2400">
                        <a:solidFill>
                          <a:schemeClr val="tx1"/>
                        </a:solidFill>
                        <a:latin typeface="Times New Roman" panose="02020603050405020304" pitchFamily="18" charset="0"/>
                        <a:cs typeface="Times New Roman" panose="02020603050405020304" pitchFamily="18" charset="0"/>
                      </a:endParaRPr>
                    </a:p>
                    <a:p>
                      <a:pPr marL="222250" algn="ctr">
                        <a:lnSpc>
                          <a:spcPct val="100000"/>
                        </a:lnSpc>
                      </a:pPr>
                      <a:r>
                        <a:rPr lang="en-US" sz="2400" b="1" spc="-10">
                          <a:solidFill>
                            <a:schemeClr val="tx1"/>
                          </a:solidFill>
                          <a:latin typeface="Times New Roman" panose="02020603050405020304" pitchFamily="18" charset="0"/>
                          <a:cs typeface="Times New Roman" panose="02020603050405020304" pitchFamily="18" charset="0"/>
                        </a:rPr>
                        <a:t>User</a:t>
                      </a:r>
                      <a:r>
                        <a:rPr lang="en-US" sz="2400" b="1" spc="-50">
                          <a:solidFill>
                            <a:schemeClr val="tx1"/>
                          </a:solidFill>
                          <a:latin typeface="Times New Roman" panose="02020603050405020304" pitchFamily="18" charset="0"/>
                          <a:cs typeface="Times New Roman" panose="02020603050405020304" pitchFamily="18" charset="0"/>
                        </a:rPr>
                        <a:t> </a:t>
                      </a:r>
                      <a:r>
                        <a:rPr lang="en-US" sz="2400" b="1" spc="-10">
                          <a:solidFill>
                            <a:schemeClr val="tx1"/>
                          </a:solidFill>
                          <a:latin typeface="Times New Roman" panose="02020603050405020304" pitchFamily="18" charset="0"/>
                          <a:cs typeface="Times New Roman" panose="02020603050405020304" pitchFamily="18" charset="0"/>
                        </a:rPr>
                        <a:t>Story</a:t>
                      </a:r>
                      <a:endParaRPr lang="en-US" sz="240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lang="en-US" sz="2400">
                        <a:solidFill>
                          <a:schemeClr val="tx1"/>
                        </a:solidFill>
                        <a:latin typeface="Times New Roman" panose="02020603050405020304" pitchFamily="18" charset="0"/>
                        <a:cs typeface="Times New Roman" panose="02020603050405020304" pitchFamily="18" charset="0"/>
                      </a:endParaRPr>
                    </a:p>
                    <a:p>
                      <a:pPr marL="307340" algn="ctr">
                        <a:lnSpc>
                          <a:spcPct val="100000"/>
                        </a:lnSpc>
                      </a:pPr>
                      <a:r>
                        <a:rPr lang="en-US" sz="2400" b="1" spc="-40">
                          <a:solidFill>
                            <a:schemeClr val="tx1"/>
                          </a:solidFill>
                          <a:latin typeface="Times New Roman" panose="02020603050405020304" pitchFamily="18" charset="0"/>
                          <a:cs typeface="Times New Roman" panose="02020603050405020304" pitchFamily="18" charset="0"/>
                        </a:rPr>
                        <a:t>Test</a:t>
                      </a:r>
                      <a:r>
                        <a:rPr lang="en-US" sz="2400" b="1" spc="-35">
                          <a:solidFill>
                            <a:schemeClr val="tx1"/>
                          </a:solidFill>
                          <a:latin typeface="Times New Roman" panose="02020603050405020304" pitchFamily="18" charset="0"/>
                          <a:cs typeface="Times New Roman" panose="02020603050405020304" pitchFamily="18" charset="0"/>
                        </a:rPr>
                        <a:t> </a:t>
                      </a:r>
                      <a:r>
                        <a:rPr lang="en-US" sz="2400" b="1" spc="-5">
                          <a:solidFill>
                            <a:schemeClr val="tx1"/>
                          </a:solidFill>
                          <a:latin typeface="Times New Roman" panose="02020603050405020304" pitchFamily="18" charset="0"/>
                          <a:cs typeface="Times New Roman" panose="02020603050405020304" pitchFamily="18" charset="0"/>
                        </a:rPr>
                        <a:t>Data</a:t>
                      </a:r>
                      <a:endParaRPr lang="en-US" sz="240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lang="en-US" sz="2400">
                        <a:solidFill>
                          <a:schemeClr val="tx1"/>
                        </a:solidFill>
                        <a:latin typeface="Times New Roman" panose="02020603050405020304" pitchFamily="18" charset="0"/>
                        <a:cs typeface="Times New Roman" panose="02020603050405020304" pitchFamily="18" charset="0"/>
                      </a:endParaRPr>
                    </a:p>
                    <a:p>
                      <a:pPr algn="ctr">
                        <a:lnSpc>
                          <a:spcPct val="100000"/>
                        </a:lnSpc>
                      </a:pPr>
                      <a:r>
                        <a:rPr lang="en-US" sz="2400" b="1" spc="-10">
                          <a:solidFill>
                            <a:schemeClr val="tx1"/>
                          </a:solidFill>
                          <a:latin typeface="Times New Roman" panose="02020603050405020304" pitchFamily="18" charset="0"/>
                          <a:cs typeface="Times New Roman" panose="02020603050405020304" pitchFamily="18" charset="0"/>
                        </a:rPr>
                        <a:t>Steps</a:t>
                      </a:r>
                      <a:r>
                        <a:rPr lang="en-US" sz="2400" b="1" spc="-15">
                          <a:solidFill>
                            <a:schemeClr val="tx1"/>
                          </a:solidFill>
                          <a:latin typeface="Times New Roman" panose="02020603050405020304" pitchFamily="18" charset="0"/>
                          <a:cs typeface="Times New Roman" panose="02020603050405020304" pitchFamily="18" charset="0"/>
                        </a:rPr>
                        <a:t> </a:t>
                      </a:r>
                      <a:r>
                        <a:rPr lang="en-US" sz="2400" b="1" spc="-5">
                          <a:solidFill>
                            <a:schemeClr val="tx1"/>
                          </a:solidFill>
                          <a:latin typeface="Times New Roman" panose="02020603050405020304" pitchFamily="18" charset="0"/>
                          <a:cs typeface="Times New Roman" panose="02020603050405020304" pitchFamily="18" charset="0"/>
                        </a:rPr>
                        <a:t>to</a:t>
                      </a:r>
                      <a:r>
                        <a:rPr lang="en-US" sz="2400" b="1" spc="-10">
                          <a:solidFill>
                            <a:schemeClr val="tx1"/>
                          </a:solidFill>
                          <a:latin typeface="Times New Roman" panose="02020603050405020304" pitchFamily="18" charset="0"/>
                          <a:cs typeface="Times New Roman" panose="02020603050405020304" pitchFamily="18" charset="0"/>
                        </a:rPr>
                        <a:t> </a:t>
                      </a:r>
                      <a:r>
                        <a:rPr lang="en-US" sz="2400" b="1" spc="-5">
                          <a:solidFill>
                            <a:schemeClr val="tx1"/>
                          </a:solidFill>
                          <a:latin typeface="Times New Roman" panose="02020603050405020304" pitchFamily="18" charset="0"/>
                          <a:cs typeface="Times New Roman" panose="02020603050405020304" pitchFamily="18" charset="0"/>
                        </a:rPr>
                        <a:t>be</a:t>
                      </a:r>
                      <a:r>
                        <a:rPr lang="en-US" sz="2400" b="1" spc="-10">
                          <a:solidFill>
                            <a:schemeClr val="tx1"/>
                          </a:solidFill>
                          <a:latin typeface="Times New Roman" panose="02020603050405020304" pitchFamily="18" charset="0"/>
                          <a:cs typeface="Times New Roman" panose="02020603050405020304" pitchFamily="18" charset="0"/>
                        </a:rPr>
                        <a:t> </a:t>
                      </a:r>
                      <a:r>
                        <a:rPr lang="en-US" sz="2400" b="1" spc="-5">
                          <a:solidFill>
                            <a:schemeClr val="tx1"/>
                          </a:solidFill>
                          <a:latin typeface="Times New Roman" panose="02020603050405020304" pitchFamily="18" charset="0"/>
                          <a:cs typeface="Times New Roman" panose="02020603050405020304" pitchFamily="18" charset="0"/>
                        </a:rPr>
                        <a:t>taken</a:t>
                      </a:r>
                      <a:endParaRPr lang="en-US" sz="24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tc>
                  <a:txBody>
                    <a:bodyPr/>
                    <a:lstStyle/>
                    <a:p>
                      <a:pPr algn="ctr">
                        <a:lnSpc>
                          <a:spcPct val="100000"/>
                        </a:lnSpc>
                        <a:spcBef>
                          <a:spcPts val="30"/>
                        </a:spcBef>
                      </a:pPr>
                      <a:endParaRPr lang="en-US" sz="2400">
                        <a:solidFill>
                          <a:schemeClr val="tx1"/>
                        </a:solidFill>
                        <a:latin typeface="Times New Roman" panose="02020603050405020304" pitchFamily="18" charset="0"/>
                        <a:cs typeface="Times New Roman" panose="02020603050405020304" pitchFamily="18" charset="0"/>
                      </a:endParaRPr>
                    </a:p>
                    <a:p>
                      <a:pPr marL="252095" marR="118745" indent="-123825" algn="ctr">
                        <a:lnSpc>
                          <a:spcPct val="100000"/>
                        </a:lnSpc>
                      </a:pPr>
                      <a:r>
                        <a:rPr lang="en-US" sz="2400" b="1">
                          <a:solidFill>
                            <a:schemeClr val="tx1"/>
                          </a:solidFill>
                          <a:latin typeface="Times New Roman" panose="02020603050405020304" pitchFamily="18" charset="0"/>
                          <a:cs typeface="Times New Roman" panose="02020603050405020304" pitchFamily="18" charset="0"/>
                        </a:rPr>
                        <a:t>E</a:t>
                      </a:r>
                      <a:r>
                        <a:rPr lang="en-US" sz="2400" b="1" spc="5">
                          <a:solidFill>
                            <a:schemeClr val="tx1"/>
                          </a:solidFill>
                          <a:latin typeface="Times New Roman" panose="02020603050405020304" pitchFamily="18" charset="0"/>
                          <a:cs typeface="Times New Roman" panose="02020603050405020304" pitchFamily="18" charset="0"/>
                        </a:rPr>
                        <a:t>x</a:t>
                      </a:r>
                      <a:r>
                        <a:rPr lang="en-US" sz="2400" b="1" spc="-5">
                          <a:solidFill>
                            <a:schemeClr val="tx1"/>
                          </a:solidFill>
                          <a:latin typeface="Times New Roman" panose="02020603050405020304" pitchFamily="18" charset="0"/>
                          <a:cs typeface="Times New Roman" panose="02020603050405020304" pitchFamily="18" charset="0"/>
                        </a:rPr>
                        <a:t>pected  </a:t>
                      </a:r>
                      <a:r>
                        <a:rPr lang="en-US" sz="2400" b="1" spc="-10">
                          <a:solidFill>
                            <a:schemeClr val="tx1"/>
                          </a:solidFill>
                          <a:latin typeface="Times New Roman" panose="02020603050405020304" pitchFamily="18" charset="0"/>
                          <a:cs typeface="Times New Roman" panose="02020603050405020304" pitchFamily="18" charset="0"/>
                        </a:rPr>
                        <a:t>Result</a:t>
                      </a:r>
                      <a:endParaRPr lang="en-US" sz="240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tc>
                  <a:txBody>
                    <a:bodyPr/>
                    <a:lstStyle/>
                    <a:p>
                      <a:pPr algn="ctr">
                        <a:lnSpc>
                          <a:spcPct val="100000"/>
                        </a:lnSpc>
                        <a:spcBef>
                          <a:spcPts val="30"/>
                        </a:spcBef>
                      </a:pPr>
                      <a:endParaRPr lang="en-US" sz="2400">
                        <a:solidFill>
                          <a:schemeClr val="tx1"/>
                        </a:solidFill>
                        <a:latin typeface="Times New Roman" panose="02020603050405020304" pitchFamily="18" charset="0"/>
                        <a:cs typeface="Times New Roman" panose="02020603050405020304" pitchFamily="18" charset="0"/>
                      </a:endParaRPr>
                    </a:p>
                    <a:p>
                      <a:pPr marL="45720" marR="24765" indent="-10795" algn="ctr">
                        <a:lnSpc>
                          <a:spcPct val="100000"/>
                        </a:lnSpc>
                      </a:pPr>
                      <a:r>
                        <a:rPr lang="en-US" sz="2400" b="1" spc="-5">
                          <a:solidFill>
                            <a:schemeClr val="tx1"/>
                          </a:solidFill>
                          <a:latin typeface="Times New Roman" panose="02020603050405020304" pitchFamily="18" charset="0"/>
                          <a:cs typeface="Times New Roman" panose="02020603050405020304" pitchFamily="18" charset="0"/>
                        </a:rPr>
                        <a:t>Actual  </a:t>
                      </a:r>
                      <a:r>
                        <a:rPr lang="en-US" sz="2400" b="1" spc="-10">
                          <a:solidFill>
                            <a:schemeClr val="tx1"/>
                          </a:solidFill>
                          <a:latin typeface="Times New Roman" panose="02020603050405020304" pitchFamily="18" charset="0"/>
                          <a:cs typeface="Times New Roman" panose="02020603050405020304" pitchFamily="18" charset="0"/>
                        </a:rPr>
                        <a:t>Result</a:t>
                      </a:r>
                      <a:endParaRPr lang="en-US" sz="24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extLst>
                  <a:ext uri="{0D108BD9-81ED-4DB2-BD59-A6C34878D82A}">
                    <a16:rowId xmlns:a16="http://schemas.microsoft.com/office/drawing/2014/main" val="805601409"/>
                  </a:ext>
                </a:extLst>
              </a:tr>
              <a:tr h="3293784">
                <a:tc>
                  <a:txBody>
                    <a:bodyPr/>
                    <a:lstStyle/>
                    <a:p>
                      <a:pPr algn="ctr">
                        <a:lnSpc>
                          <a:spcPct val="100000"/>
                        </a:lnSpc>
                        <a:spcBef>
                          <a:spcPts val="10"/>
                        </a:spcBef>
                      </a:pPr>
                      <a:endParaRPr lang="en-US" sz="2500" b="0">
                        <a:latin typeface="Times New Roman" panose="02020603050405020304" pitchFamily="18" charset="0"/>
                        <a:cs typeface="Times New Roman" panose="02020603050405020304" pitchFamily="18" charset="0"/>
                      </a:endParaRPr>
                    </a:p>
                    <a:p>
                      <a:pPr marR="73025" algn="ctr">
                        <a:lnSpc>
                          <a:spcPts val="1850"/>
                        </a:lnSpc>
                      </a:pPr>
                      <a:r>
                        <a:rPr lang="en-US" sz="2500" b="0" spc="-5">
                          <a:latin typeface="Times New Roman" panose="02020603050405020304" pitchFamily="18" charset="0"/>
                          <a:cs typeface="Times New Roman" panose="02020603050405020304" pitchFamily="18" charset="0"/>
                        </a:rPr>
                        <a:t>TT</a:t>
                      </a:r>
                      <a:r>
                        <a:rPr lang="en-US" sz="2500" b="0" spc="-80">
                          <a:latin typeface="Times New Roman" panose="02020603050405020304" pitchFamily="18" charset="0"/>
                          <a:cs typeface="Times New Roman" panose="02020603050405020304" pitchFamily="18" charset="0"/>
                        </a:rPr>
                        <a:t> </a:t>
                      </a:r>
                      <a:r>
                        <a:rPr lang="en-US" sz="2500" b="0" spc="-5">
                          <a:latin typeface="Times New Roman" panose="02020603050405020304" pitchFamily="18" charset="0"/>
                          <a:cs typeface="Times New Roman" panose="02020603050405020304" pitchFamily="18" charset="0"/>
                        </a:rPr>
                        <a:t>ID-11</a:t>
                      </a:r>
                      <a:endParaRPr lang="en-US" sz="25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2500" b="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64"/>
                        </a:lnSpc>
                        <a:spcBef>
                          <a:spcPts val="0"/>
                        </a:spcBef>
                        <a:spcAft>
                          <a:spcPts val="0"/>
                        </a:spcAft>
                        <a:buClrTx/>
                        <a:buSzTx/>
                        <a:buFontTx/>
                        <a:buNone/>
                        <a:tabLst/>
                        <a:defRPr/>
                      </a:pPr>
                      <a:endParaRPr lang="en-US" sz="2500" b="0">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2500" b="0">
                          <a:latin typeface="Times New Roman" panose="02020603050405020304" pitchFamily="18" charset="0"/>
                          <a:cs typeface="Times New Roman" panose="02020603050405020304" pitchFamily="18" charset="0"/>
                        </a:rPr>
                        <a:t>TA – 15</a:t>
                      </a:r>
                      <a:endParaRPr lang="en-US" sz="25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ts val="1900"/>
                        </a:lnSpc>
                        <a:spcBef>
                          <a:spcPts val="0"/>
                        </a:spcBef>
                        <a:spcAft>
                          <a:spcPts val="0"/>
                        </a:spcAft>
                        <a:buClrTx/>
                        <a:buSzTx/>
                        <a:buFontTx/>
                        <a:buNone/>
                        <a:tabLst/>
                        <a:defRPr/>
                      </a:pPr>
                      <a:endParaRPr lang="en-US" sz="28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spc="-5" dirty="0">
                          <a:latin typeface="Times New Roman" panose="02020603050405020304" pitchFamily="18" charset="0"/>
                          <a:cs typeface="Times New Roman" panose="02020603050405020304" pitchFamily="18" charset="0"/>
                        </a:rPr>
                        <a:t>As </a:t>
                      </a:r>
                      <a:r>
                        <a:rPr lang="en-US" sz="2500" dirty="0">
                          <a:latin typeface="Times New Roman" panose="02020603050405020304" pitchFamily="18" charset="0"/>
                          <a:cs typeface="Times New Roman" panose="02020603050405020304" pitchFamily="18" charset="0"/>
                        </a:rPr>
                        <a:t>a </a:t>
                      </a:r>
                      <a:r>
                        <a:rPr lang="en-US" sz="2500" spc="-5" dirty="0">
                          <a:latin typeface="Times New Roman" panose="02020603050405020304" pitchFamily="18" charset="0"/>
                          <a:cs typeface="Times New Roman" panose="02020603050405020304" pitchFamily="18" charset="0"/>
                        </a:rPr>
                        <a:t>registered </a:t>
                      </a:r>
                      <a:r>
                        <a:rPr lang="en-US" sz="2500" dirty="0">
                          <a:latin typeface="Times New Roman" panose="02020603050405020304" pitchFamily="18" charset="0"/>
                          <a:cs typeface="Times New Roman" panose="02020603050405020304" pitchFamily="18" charset="0"/>
                        </a:rPr>
                        <a:t>user, I want to see the option to change the user’s name on the settings page so that I can easily change the profile name.</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nl-NL" sz="2500" b="0">
                          <a:solidFill>
                            <a:schemeClr val="tx1"/>
                          </a:solidFill>
                          <a:effectLst/>
                          <a:latin typeface="Times New Roman" panose="02020603050405020304" pitchFamily="18" charset="0"/>
                          <a:cs typeface="Times New Roman" panose="02020603050405020304" pitchFamily="18" charset="0"/>
                        </a:rPr>
                        <a:t>Username: Vinod </a:t>
                      </a:r>
                    </a:p>
                    <a:p>
                      <a:pPr algn="ctr">
                        <a:lnSpc>
                          <a:spcPct val="100000"/>
                        </a:lnSpc>
                      </a:pPr>
                      <a:r>
                        <a:rPr lang="nl-NL" sz="2500" b="0">
                          <a:solidFill>
                            <a:schemeClr val="tx1"/>
                          </a:solidFill>
                          <a:effectLst/>
                          <a:latin typeface="Times New Roman" panose="02020603050405020304" pitchFamily="18" charset="0"/>
                          <a:cs typeface="Times New Roman" panose="02020603050405020304" pitchFamily="18" charset="0"/>
                        </a:rPr>
                        <a:t>Password: Vinod@99  </a:t>
                      </a:r>
                      <a:endParaRPr lang="nl-NL" sz="25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10"/>
                        </a:spcBef>
                      </a:pPr>
                      <a:r>
                        <a:rPr lang="en-US" sz="2500" b="0">
                          <a:latin typeface="Times New Roman" panose="02020603050405020304" pitchFamily="18" charset="0"/>
                          <a:cs typeface="Times New Roman" panose="02020603050405020304" pitchFamily="18" charset="0"/>
                        </a:rPr>
                        <a:t>Log in and go to the Settings page. Enter a new, valid username in the "New Username" field and click "Save".</a:t>
                      </a:r>
                      <a:endParaRPr lang="en-US" sz="2500" b="0" dirty="0">
                        <a:solidFill>
                          <a:schemeClr val="tx1"/>
                        </a:solidFill>
                        <a:effectLst/>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500" b="0">
                          <a:latin typeface="Times New Roman" panose="02020603050405020304" pitchFamily="18" charset="0"/>
                          <a:cs typeface="Times New Roman" panose="02020603050405020304" pitchFamily="18" charset="0"/>
                        </a:rPr>
                        <a:t>The "New Username" field and "Save" buttons are visible. After clicking "Save", the username should update with a success message or show an error if the username is invalid.</a:t>
                      </a:r>
                      <a:endParaRPr lang="en-US" sz="25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2500" b="0">
                          <a:latin typeface="Times New Roman" panose="02020603050405020304" pitchFamily="18" charset="0"/>
                          <a:cs typeface="Times New Roman" panose="02020603050405020304" pitchFamily="18" charset="0"/>
                        </a:rPr>
                        <a:t>The "New Username" field and "Save" button appear. Upon submitting a valid username, it updates successfully with a confirmation message, or an error appears if the username is invalid.</a:t>
                      </a:r>
                      <a:endParaRPr lang="en-US" sz="2500" b="0" dirty="0">
                        <a:solidFill>
                          <a:schemeClr val="tx1"/>
                        </a:solidFill>
                        <a:effectLst/>
                        <a:latin typeface="Times New Roman" panose="02020603050405020304" pitchFamily="18" charset="0"/>
                        <a:cs typeface="Times New Roman" panose="02020603050405020304" pitchFamily="18" charset="0"/>
                      </a:endParaRP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89622058"/>
                  </a:ext>
                </a:extLst>
              </a:tr>
              <a:tr h="3293784">
                <a:tc>
                  <a:txBody>
                    <a:bodyPr/>
                    <a:lstStyle/>
                    <a:p>
                      <a:pPr marR="73025" algn="ctr">
                        <a:lnSpc>
                          <a:spcPts val="1850"/>
                        </a:lnSpc>
                      </a:pPr>
                      <a:endParaRPr lang="en-US" sz="2500" b="0" spc="0">
                        <a:latin typeface="Times New Roman" panose="02020603050405020304" pitchFamily="18" charset="0"/>
                        <a:cs typeface="Times New Roman" panose="02020603050405020304" pitchFamily="18" charset="0"/>
                      </a:endParaRPr>
                    </a:p>
                    <a:p>
                      <a:pPr marR="73025" algn="ctr">
                        <a:lnSpc>
                          <a:spcPts val="1850"/>
                        </a:lnSpc>
                      </a:pPr>
                      <a:r>
                        <a:rPr lang="en-US" sz="2500" b="0" spc="-5">
                          <a:latin typeface="Times New Roman" panose="02020603050405020304" pitchFamily="18" charset="0"/>
                          <a:cs typeface="Times New Roman" panose="02020603050405020304" pitchFamily="18" charset="0"/>
                        </a:rPr>
                        <a:t>TT</a:t>
                      </a:r>
                      <a:r>
                        <a:rPr lang="en-US" sz="2500" b="0" spc="-80">
                          <a:latin typeface="Times New Roman" panose="02020603050405020304" pitchFamily="18" charset="0"/>
                          <a:cs typeface="Times New Roman" panose="02020603050405020304" pitchFamily="18" charset="0"/>
                        </a:rPr>
                        <a:t> </a:t>
                      </a:r>
                      <a:r>
                        <a:rPr lang="en-US" sz="2500" b="0" spc="-5">
                          <a:latin typeface="Times New Roman" panose="02020603050405020304" pitchFamily="18" charset="0"/>
                          <a:cs typeface="Times New Roman" panose="02020603050405020304" pitchFamily="18" charset="0"/>
                        </a:rPr>
                        <a:t>ID-12</a:t>
                      </a:r>
                      <a:endParaRPr lang="en-US" sz="25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2500" b="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0"/>
                        </a:lnSpc>
                        <a:spcBef>
                          <a:spcPts val="0"/>
                        </a:spcBef>
                        <a:spcAft>
                          <a:spcPts val="0"/>
                        </a:spcAft>
                        <a:buClrTx/>
                        <a:buSzTx/>
                        <a:buFontTx/>
                        <a:buNone/>
                        <a:tabLst/>
                        <a:defRPr/>
                      </a:pPr>
                      <a:endParaRPr lang="en-US" sz="2500" b="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2500" b="0">
                          <a:latin typeface="Times New Roman" panose="02020603050405020304" pitchFamily="18" charset="0"/>
                          <a:cs typeface="Times New Roman" panose="02020603050405020304" pitchFamily="18" charset="0"/>
                        </a:rPr>
                        <a:t>TA – 16</a:t>
                      </a:r>
                      <a:endParaRPr lang="en-US" sz="2500" b="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b="0" dirty="0">
                          <a:latin typeface="Times New Roman" panose="02020603050405020304" pitchFamily="18" charset="0"/>
                          <a:cs typeface="Times New Roman" panose="02020603050405020304" pitchFamily="18" charset="0"/>
                        </a:rPr>
                        <a:t>As a registered user, I want to access live footage so that I can watch live videos too.</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nl-NL" sz="2500" b="0" dirty="0">
                          <a:solidFill>
                            <a:schemeClr val="tx1"/>
                          </a:solidFill>
                          <a:effectLst/>
                          <a:latin typeface="Times New Roman" panose="02020603050405020304" pitchFamily="18" charset="0"/>
                          <a:cs typeface="Times New Roman" panose="02020603050405020304" pitchFamily="18" charset="0"/>
                        </a:rPr>
                        <a:t>Username: Vinod </a:t>
                      </a:r>
                    </a:p>
                    <a:p>
                      <a:pPr algn="ctr">
                        <a:lnSpc>
                          <a:spcPct val="100000"/>
                        </a:lnSpc>
                      </a:pPr>
                      <a:r>
                        <a:rPr lang="nl-NL" sz="2500" b="0" dirty="0">
                          <a:solidFill>
                            <a:schemeClr val="tx1"/>
                          </a:solidFill>
                          <a:effectLst/>
                          <a:latin typeface="Times New Roman" panose="02020603050405020304" pitchFamily="18" charset="0"/>
                          <a:cs typeface="Times New Roman" panose="02020603050405020304" pitchFamily="18" charset="0"/>
                        </a:rPr>
                        <a:t>Password: Vinod@99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10"/>
                        </a:spcBef>
                      </a:pPr>
                      <a:r>
                        <a:rPr lang="en-US" sz="2500" b="0">
                          <a:latin typeface="Times New Roman" panose="02020603050405020304" pitchFamily="18" charset="0"/>
                          <a:cs typeface="Times New Roman" panose="02020603050405020304" pitchFamily="18" charset="0"/>
                        </a:rPr>
                        <a:t>When the user logs in and navigates to the Live Videos section, they should click on a live stream to ensure it plays smoothly with options to pause and resume. If no streams are available, the user should see the message "No live streams available."</a:t>
                      </a:r>
                      <a:endParaRPr lang="en-US" sz="2500" b="0" dirty="0">
                        <a:solidFill>
                          <a:schemeClr val="tx1"/>
                        </a:solidFill>
                        <a:effectLst/>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2500" b="0">
                          <a:latin typeface="Times New Roman" panose="02020603050405020304" pitchFamily="18" charset="0"/>
                          <a:cs typeface="Times New Roman" panose="02020603050405020304" pitchFamily="18" charset="0"/>
                        </a:rPr>
                        <a:t>The live stream should play smoothly, with options to pause and resume. If no stream is available, the message "No live streams available" should be displayed.</a:t>
                      </a:r>
                      <a:endParaRPr lang="en-US" sz="25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2500" b="0" dirty="0">
                          <a:latin typeface="Times New Roman" panose="02020603050405020304" pitchFamily="18" charset="0"/>
                          <a:cs typeface="Times New Roman" panose="02020603050405020304" pitchFamily="18" charset="0"/>
                        </a:rPr>
                        <a:t>The live stream plays without issues; if no streams are available, the message "No live streams available" appears.</a:t>
                      </a:r>
                      <a:endParaRPr lang="en-US" sz="2500" b="0" dirty="0">
                        <a:solidFill>
                          <a:schemeClr val="tx1"/>
                        </a:solidFill>
                        <a:effectLst/>
                        <a:latin typeface="Times New Roman" panose="02020603050405020304" pitchFamily="18" charset="0"/>
                        <a:cs typeface="Times New Roman" panose="02020603050405020304" pitchFamily="18" charset="0"/>
                      </a:endParaRP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93822255"/>
                  </a:ext>
                </a:extLst>
              </a:tr>
            </a:tbl>
          </a:graphicData>
        </a:graphic>
      </p:graphicFrame>
      <p:pic>
        <p:nvPicPr>
          <p:cNvPr id="6" name="Picture 5">
            <a:extLst>
              <a:ext uri="{FF2B5EF4-FFF2-40B4-BE49-F238E27FC236}">
                <a16:creationId xmlns:a16="http://schemas.microsoft.com/office/drawing/2014/main" id="{772707E4-09AB-B52A-DF82-EE291D0CF066}"/>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25010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33B405-E14D-0E2F-FD6B-6321E15C8F76}"/>
              </a:ext>
            </a:extLst>
          </p:cNvPr>
          <p:cNvSpPr txBox="1"/>
          <p:nvPr/>
        </p:nvSpPr>
        <p:spPr>
          <a:xfrm>
            <a:off x="914400" y="445005"/>
            <a:ext cx="9270458" cy="769441"/>
          </a:xfrm>
          <a:prstGeom prst="rect">
            <a:avLst/>
          </a:prstGeom>
          <a:noFill/>
        </p:spPr>
        <p:txBody>
          <a:bodyPr wrap="square">
            <a:spAutoFit/>
          </a:bodyPr>
          <a:lstStyle/>
          <a:p>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a:t>
            </a:r>
            <a:r>
              <a:rPr lang="en-US" sz="4400" b="1" spc="-1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CASES</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12C08514-D424-5945-C16D-1D159FDD2E77}"/>
              </a:ext>
            </a:extLst>
          </p:cNvPr>
          <p:cNvGraphicFramePr>
            <a:graphicFrameLocks noGrp="1"/>
          </p:cNvGraphicFramePr>
          <p:nvPr>
            <p:extLst>
              <p:ext uri="{D42A27DB-BD31-4B8C-83A1-F6EECF244321}">
                <p14:modId xmlns:p14="http://schemas.microsoft.com/office/powerpoint/2010/main" val="2807376315"/>
              </p:ext>
            </p:extLst>
          </p:nvPr>
        </p:nvGraphicFramePr>
        <p:xfrm>
          <a:off x="132231" y="1628438"/>
          <a:ext cx="18023538" cy="8633909"/>
        </p:xfrm>
        <a:graphic>
          <a:graphicData uri="http://schemas.openxmlformats.org/drawingml/2006/table">
            <a:tbl>
              <a:tblPr firstRow="1" bandRow="1">
                <a:tableStyleId>{2D5ABB26-0587-4C30-8999-92F81FD0307C}</a:tableStyleId>
              </a:tblPr>
              <a:tblGrid>
                <a:gridCol w="2001589">
                  <a:extLst>
                    <a:ext uri="{9D8B030D-6E8A-4147-A177-3AD203B41FA5}">
                      <a16:colId xmlns:a16="http://schemas.microsoft.com/office/drawing/2014/main" val="2675256397"/>
                    </a:ext>
                  </a:extLst>
                </a:gridCol>
                <a:gridCol w="1727857">
                  <a:extLst>
                    <a:ext uri="{9D8B030D-6E8A-4147-A177-3AD203B41FA5}">
                      <a16:colId xmlns:a16="http://schemas.microsoft.com/office/drawing/2014/main" val="2822509541"/>
                    </a:ext>
                  </a:extLst>
                </a:gridCol>
                <a:gridCol w="2748864">
                  <a:extLst>
                    <a:ext uri="{9D8B030D-6E8A-4147-A177-3AD203B41FA5}">
                      <a16:colId xmlns:a16="http://schemas.microsoft.com/office/drawing/2014/main" val="1407248344"/>
                    </a:ext>
                  </a:extLst>
                </a:gridCol>
                <a:gridCol w="2199091">
                  <a:extLst>
                    <a:ext uri="{9D8B030D-6E8A-4147-A177-3AD203B41FA5}">
                      <a16:colId xmlns:a16="http://schemas.microsoft.com/office/drawing/2014/main" val="2209720950"/>
                    </a:ext>
                  </a:extLst>
                </a:gridCol>
                <a:gridCol w="3612793">
                  <a:extLst>
                    <a:ext uri="{9D8B030D-6E8A-4147-A177-3AD203B41FA5}">
                      <a16:colId xmlns:a16="http://schemas.microsoft.com/office/drawing/2014/main" val="1900115268"/>
                    </a:ext>
                  </a:extLst>
                </a:gridCol>
                <a:gridCol w="3063020">
                  <a:extLst>
                    <a:ext uri="{9D8B030D-6E8A-4147-A177-3AD203B41FA5}">
                      <a16:colId xmlns:a16="http://schemas.microsoft.com/office/drawing/2014/main" val="2126083016"/>
                    </a:ext>
                  </a:extLst>
                </a:gridCol>
                <a:gridCol w="2670324">
                  <a:extLst>
                    <a:ext uri="{9D8B030D-6E8A-4147-A177-3AD203B41FA5}">
                      <a16:colId xmlns:a16="http://schemas.microsoft.com/office/drawing/2014/main" val="2508137768"/>
                    </a:ext>
                  </a:extLst>
                </a:gridCol>
              </a:tblGrid>
              <a:tr h="1602708">
                <a:tc>
                  <a:txBody>
                    <a:bodyPr/>
                    <a:lstStyle/>
                    <a:p>
                      <a:pPr algn="ctr">
                        <a:lnSpc>
                          <a:spcPct val="100000"/>
                        </a:lnSpc>
                        <a:spcBef>
                          <a:spcPts val="30"/>
                        </a:spcBef>
                      </a:pPr>
                      <a:endParaRPr sz="2800" dirty="0">
                        <a:solidFill>
                          <a:schemeClr val="tx1"/>
                        </a:solidFill>
                        <a:latin typeface="Times New Roman" panose="02020603050405020304" pitchFamily="18" charset="0"/>
                        <a:cs typeface="Times New Roman" panose="02020603050405020304" pitchFamily="18" charset="0"/>
                      </a:endParaRPr>
                    </a:p>
                    <a:p>
                      <a:pPr marR="117475" algn="ctr">
                        <a:lnSpc>
                          <a:spcPct val="100000"/>
                        </a:lnSpc>
                      </a:pPr>
                      <a:r>
                        <a:rPr sz="2800" b="1" spc="-40" dirty="0">
                          <a:solidFill>
                            <a:schemeClr val="tx1"/>
                          </a:solidFill>
                          <a:latin typeface="Times New Roman" panose="02020603050405020304" pitchFamily="18" charset="0"/>
                          <a:cs typeface="Times New Roman" panose="02020603050405020304" pitchFamily="18" charset="0"/>
                        </a:rPr>
                        <a:t>Test</a:t>
                      </a:r>
                      <a:r>
                        <a:rPr sz="2800" b="1" spc="-35" dirty="0">
                          <a:solidFill>
                            <a:schemeClr val="tx1"/>
                          </a:solidFill>
                          <a:latin typeface="Times New Roman" panose="02020603050405020304" pitchFamily="18" charset="0"/>
                          <a:cs typeface="Times New Roman" panose="02020603050405020304" pitchFamily="18" charset="0"/>
                        </a:rPr>
                        <a:t> </a:t>
                      </a:r>
                      <a:r>
                        <a:rPr sz="2800" b="1" spc="-10" dirty="0">
                          <a:solidFill>
                            <a:schemeClr val="tx1"/>
                          </a:solidFill>
                          <a:latin typeface="Times New Roman" panose="02020603050405020304" pitchFamily="18" charset="0"/>
                          <a:cs typeface="Times New Roman" panose="02020603050405020304" pitchFamily="18" charset="0"/>
                        </a:rPr>
                        <a:t>ID</a:t>
                      </a:r>
                      <a:endParaRPr sz="28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5"/>
                        </a:spcBef>
                      </a:pPr>
                      <a:endParaRPr sz="2800" dirty="0">
                        <a:solidFill>
                          <a:schemeClr val="tx1"/>
                        </a:solidFill>
                        <a:latin typeface="Times New Roman" panose="02020603050405020304" pitchFamily="18" charset="0"/>
                        <a:cs typeface="Times New Roman" panose="02020603050405020304" pitchFamily="18" charset="0"/>
                      </a:endParaRPr>
                    </a:p>
                    <a:p>
                      <a:pPr marL="79375" marR="73025" indent="5080" algn="ctr">
                        <a:lnSpc>
                          <a:spcPct val="100000"/>
                        </a:lnSpc>
                      </a:pPr>
                      <a:r>
                        <a:rPr sz="2800" b="1" spc="-5" dirty="0">
                          <a:solidFill>
                            <a:schemeClr val="tx1"/>
                          </a:solidFill>
                          <a:latin typeface="Times New Roman" panose="02020603050405020304" pitchFamily="18" charset="0"/>
                          <a:cs typeface="Times New Roman" panose="02020603050405020304" pitchFamily="18" charset="0"/>
                        </a:rPr>
                        <a:t>User </a:t>
                      </a:r>
                      <a:r>
                        <a:rPr sz="2800" b="1" dirty="0">
                          <a:solidFill>
                            <a:schemeClr val="tx1"/>
                          </a:solidFill>
                          <a:latin typeface="Times New Roman" panose="02020603050405020304" pitchFamily="18" charset="0"/>
                          <a:cs typeface="Times New Roman" panose="02020603050405020304" pitchFamily="18" charset="0"/>
                        </a:rPr>
                        <a:t> </a:t>
                      </a:r>
                      <a:r>
                        <a:rPr sz="2800" b="1" spc="-5" dirty="0">
                          <a:solidFill>
                            <a:schemeClr val="tx1"/>
                          </a:solidFill>
                          <a:latin typeface="Times New Roman" panose="02020603050405020304" pitchFamily="18" charset="0"/>
                          <a:cs typeface="Times New Roman" panose="02020603050405020304" pitchFamily="18" charset="0"/>
                        </a:rPr>
                        <a:t>St</a:t>
                      </a:r>
                      <a:r>
                        <a:rPr sz="2800" b="1" spc="5" dirty="0">
                          <a:solidFill>
                            <a:schemeClr val="tx1"/>
                          </a:solidFill>
                          <a:latin typeface="Times New Roman" panose="02020603050405020304" pitchFamily="18" charset="0"/>
                          <a:cs typeface="Times New Roman" panose="02020603050405020304" pitchFamily="18" charset="0"/>
                        </a:rPr>
                        <a:t>o</a:t>
                      </a:r>
                      <a:r>
                        <a:rPr sz="2800" b="1" dirty="0">
                          <a:solidFill>
                            <a:schemeClr val="tx1"/>
                          </a:solidFill>
                          <a:latin typeface="Times New Roman" panose="02020603050405020304" pitchFamily="18" charset="0"/>
                          <a:cs typeface="Times New Roman" panose="02020603050405020304" pitchFamily="18" charset="0"/>
                        </a:rPr>
                        <a:t>ry  </a:t>
                      </a:r>
                      <a:r>
                        <a:rPr sz="2800" b="1" spc="-5" dirty="0">
                          <a:solidFill>
                            <a:schemeClr val="tx1"/>
                          </a:solidFill>
                          <a:latin typeface="Times New Roman" panose="02020603050405020304" pitchFamily="18" charset="0"/>
                          <a:cs typeface="Times New Roman" panose="02020603050405020304" pitchFamily="18" charset="0"/>
                        </a:rPr>
                        <a:t>ID</a:t>
                      </a:r>
                      <a:endParaRPr sz="2800" dirty="0">
                        <a:solidFill>
                          <a:schemeClr val="tx1"/>
                        </a:solidFill>
                        <a:latin typeface="Times New Roman" panose="02020603050405020304" pitchFamily="18" charset="0"/>
                        <a:cs typeface="Times New Roman" panose="02020603050405020304" pitchFamily="18" charset="0"/>
                      </a:endParaRPr>
                    </a:p>
                  </a:txBody>
                  <a:tcPr marL="0" marR="0" marT="444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sz="2800">
                        <a:solidFill>
                          <a:schemeClr val="tx1"/>
                        </a:solidFill>
                        <a:latin typeface="Times New Roman" panose="02020603050405020304" pitchFamily="18" charset="0"/>
                        <a:cs typeface="Times New Roman" panose="02020603050405020304" pitchFamily="18" charset="0"/>
                      </a:endParaRPr>
                    </a:p>
                    <a:p>
                      <a:pPr marL="222250" algn="ctr">
                        <a:lnSpc>
                          <a:spcPct val="100000"/>
                        </a:lnSpc>
                      </a:pPr>
                      <a:r>
                        <a:rPr sz="2800" b="1" spc="-10" dirty="0">
                          <a:solidFill>
                            <a:schemeClr val="tx1"/>
                          </a:solidFill>
                          <a:latin typeface="Times New Roman" panose="02020603050405020304" pitchFamily="18" charset="0"/>
                          <a:cs typeface="Times New Roman" panose="02020603050405020304" pitchFamily="18" charset="0"/>
                        </a:rPr>
                        <a:t>User</a:t>
                      </a:r>
                      <a:r>
                        <a:rPr sz="2800" b="1" spc="-50" dirty="0">
                          <a:solidFill>
                            <a:schemeClr val="tx1"/>
                          </a:solidFill>
                          <a:latin typeface="Times New Roman" panose="02020603050405020304" pitchFamily="18" charset="0"/>
                          <a:cs typeface="Times New Roman" panose="02020603050405020304" pitchFamily="18" charset="0"/>
                        </a:rPr>
                        <a:t> </a:t>
                      </a:r>
                      <a:r>
                        <a:rPr sz="2800" b="1" spc="-10" dirty="0">
                          <a:solidFill>
                            <a:schemeClr val="tx1"/>
                          </a:solidFill>
                          <a:latin typeface="Times New Roman" panose="02020603050405020304" pitchFamily="18" charset="0"/>
                          <a:cs typeface="Times New Roman" panose="02020603050405020304" pitchFamily="18" charset="0"/>
                        </a:rPr>
                        <a:t>Story</a:t>
                      </a:r>
                      <a:endParaRPr sz="280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sz="2800">
                        <a:solidFill>
                          <a:schemeClr val="tx1"/>
                        </a:solidFill>
                        <a:latin typeface="Times New Roman" panose="02020603050405020304" pitchFamily="18" charset="0"/>
                        <a:cs typeface="Times New Roman" panose="02020603050405020304" pitchFamily="18" charset="0"/>
                      </a:endParaRPr>
                    </a:p>
                    <a:p>
                      <a:pPr marL="307340" algn="ctr">
                        <a:lnSpc>
                          <a:spcPct val="100000"/>
                        </a:lnSpc>
                      </a:pPr>
                      <a:r>
                        <a:rPr sz="2800" b="1" spc="-40" dirty="0">
                          <a:solidFill>
                            <a:schemeClr val="tx1"/>
                          </a:solidFill>
                          <a:latin typeface="Times New Roman" panose="02020603050405020304" pitchFamily="18" charset="0"/>
                          <a:cs typeface="Times New Roman" panose="02020603050405020304" pitchFamily="18" charset="0"/>
                        </a:rPr>
                        <a:t>Test</a:t>
                      </a:r>
                      <a:r>
                        <a:rPr sz="2800" b="1" spc="-35" dirty="0">
                          <a:solidFill>
                            <a:schemeClr val="tx1"/>
                          </a:solidFill>
                          <a:latin typeface="Times New Roman" panose="02020603050405020304" pitchFamily="18" charset="0"/>
                          <a:cs typeface="Times New Roman" panose="02020603050405020304" pitchFamily="18" charset="0"/>
                        </a:rPr>
                        <a:t> </a:t>
                      </a:r>
                      <a:r>
                        <a:rPr sz="2800" b="1" spc="-5" dirty="0">
                          <a:solidFill>
                            <a:schemeClr val="tx1"/>
                          </a:solidFill>
                          <a:latin typeface="Times New Roman" panose="02020603050405020304" pitchFamily="18" charset="0"/>
                          <a:cs typeface="Times New Roman" panose="02020603050405020304" pitchFamily="18" charset="0"/>
                        </a:rPr>
                        <a:t>Data</a:t>
                      </a:r>
                      <a:endParaRPr sz="280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ct val="100000"/>
                        </a:lnSpc>
                        <a:spcBef>
                          <a:spcPts val="30"/>
                        </a:spcBef>
                      </a:pPr>
                      <a:endParaRPr lang="en-US" sz="2800" dirty="0">
                        <a:solidFill>
                          <a:schemeClr val="tx1"/>
                        </a:solidFill>
                        <a:latin typeface="Times New Roman" panose="02020603050405020304" pitchFamily="18" charset="0"/>
                        <a:cs typeface="Times New Roman" panose="02020603050405020304" pitchFamily="18" charset="0"/>
                      </a:endParaRPr>
                    </a:p>
                    <a:p>
                      <a:pPr algn="ctr">
                        <a:lnSpc>
                          <a:spcPct val="100000"/>
                        </a:lnSpc>
                      </a:pPr>
                      <a:r>
                        <a:rPr sz="2800" b="1" spc="-10" dirty="0">
                          <a:solidFill>
                            <a:schemeClr val="tx1"/>
                          </a:solidFill>
                          <a:latin typeface="Times New Roman" panose="02020603050405020304" pitchFamily="18" charset="0"/>
                          <a:cs typeface="Times New Roman" panose="02020603050405020304" pitchFamily="18" charset="0"/>
                        </a:rPr>
                        <a:t>Steps</a:t>
                      </a:r>
                      <a:r>
                        <a:rPr sz="2800" b="1" spc="-15" dirty="0">
                          <a:solidFill>
                            <a:schemeClr val="tx1"/>
                          </a:solidFill>
                          <a:latin typeface="Times New Roman" panose="02020603050405020304" pitchFamily="18" charset="0"/>
                          <a:cs typeface="Times New Roman" panose="02020603050405020304" pitchFamily="18" charset="0"/>
                        </a:rPr>
                        <a:t> </a:t>
                      </a:r>
                      <a:r>
                        <a:rPr sz="2800" b="1" spc="-5" dirty="0">
                          <a:solidFill>
                            <a:schemeClr val="tx1"/>
                          </a:solidFill>
                          <a:latin typeface="Times New Roman" panose="02020603050405020304" pitchFamily="18" charset="0"/>
                          <a:cs typeface="Times New Roman" panose="02020603050405020304" pitchFamily="18" charset="0"/>
                        </a:rPr>
                        <a:t>to</a:t>
                      </a:r>
                      <a:r>
                        <a:rPr sz="2800" b="1" spc="-10" dirty="0">
                          <a:solidFill>
                            <a:schemeClr val="tx1"/>
                          </a:solidFill>
                          <a:latin typeface="Times New Roman" panose="02020603050405020304" pitchFamily="18" charset="0"/>
                          <a:cs typeface="Times New Roman" panose="02020603050405020304" pitchFamily="18" charset="0"/>
                        </a:rPr>
                        <a:t> </a:t>
                      </a:r>
                      <a:r>
                        <a:rPr sz="2800" b="1" spc="-5" dirty="0">
                          <a:solidFill>
                            <a:schemeClr val="tx1"/>
                          </a:solidFill>
                          <a:latin typeface="Times New Roman" panose="02020603050405020304" pitchFamily="18" charset="0"/>
                          <a:cs typeface="Times New Roman" panose="02020603050405020304" pitchFamily="18" charset="0"/>
                        </a:rPr>
                        <a:t>be</a:t>
                      </a:r>
                      <a:r>
                        <a:rPr sz="2800" b="1" spc="-10" dirty="0">
                          <a:solidFill>
                            <a:schemeClr val="tx1"/>
                          </a:solidFill>
                          <a:latin typeface="Times New Roman" panose="02020603050405020304" pitchFamily="18" charset="0"/>
                          <a:cs typeface="Times New Roman" panose="02020603050405020304" pitchFamily="18" charset="0"/>
                        </a:rPr>
                        <a:t> </a:t>
                      </a:r>
                      <a:r>
                        <a:rPr sz="2800" b="1" spc="-5" dirty="0">
                          <a:solidFill>
                            <a:schemeClr val="tx1"/>
                          </a:solidFill>
                          <a:latin typeface="Times New Roman" panose="02020603050405020304" pitchFamily="18" charset="0"/>
                          <a:cs typeface="Times New Roman" panose="02020603050405020304" pitchFamily="18" charset="0"/>
                        </a:rPr>
                        <a:t>taken</a:t>
                      </a:r>
                      <a:endParaRPr sz="28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tc>
                  <a:txBody>
                    <a:bodyPr/>
                    <a:lstStyle/>
                    <a:p>
                      <a:pPr algn="ctr">
                        <a:lnSpc>
                          <a:spcPct val="100000"/>
                        </a:lnSpc>
                        <a:spcBef>
                          <a:spcPts val="30"/>
                        </a:spcBef>
                      </a:pPr>
                      <a:endParaRPr sz="2800">
                        <a:solidFill>
                          <a:schemeClr val="tx1"/>
                        </a:solidFill>
                        <a:latin typeface="Times New Roman" panose="02020603050405020304" pitchFamily="18" charset="0"/>
                        <a:cs typeface="Times New Roman" panose="02020603050405020304" pitchFamily="18" charset="0"/>
                      </a:endParaRPr>
                    </a:p>
                    <a:p>
                      <a:pPr marL="252095" marR="118745" indent="-123825" algn="ctr">
                        <a:lnSpc>
                          <a:spcPct val="100000"/>
                        </a:lnSpc>
                      </a:pPr>
                      <a:r>
                        <a:rPr sz="2800" b="1" dirty="0">
                          <a:solidFill>
                            <a:schemeClr val="tx1"/>
                          </a:solidFill>
                          <a:latin typeface="Times New Roman" panose="02020603050405020304" pitchFamily="18" charset="0"/>
                          <a:cs typeface="Times New Roman" panose="02020603050405020304" pitchFamily="18" charset="0"/>
                        </a:rPr>
                        <a:t>E</a:t>
                      </a:r>
                      <a:r>
                        <a:rPr sz="2800" b="1" spc="5" dirty="0">
                          <a:solidFill>
                            <a:schemeClr val="tx1"/>
                          </a:solidFill>
                          <a:latin typeface="Times New Roman" panose="02020603050405020304" pitchFamily="18" charset="0"/>
                          <a:cs typeface="Times New Roman" panose="02020603050405020304" pitchFamily="18" charset="0"/>
                        </a:rPr>
                        <a:t>x</a:t>
                      </a:r>
                      <a:r>
                        <a:rPr sz="2800" b="1" spc="-5" dirty="0">
                          <a:solidFill>
                            <a:schemeClr val="tx1"/>
                          </a:solidFill>
                          <a:latin typeface="Times New Roman" panose="02020603050405020304" pitchFamily="18" charset="0"/>
                          <a:cs typeface="Times New Roman" panose="02020603050405020304" pitchFamily="18" charset="0"/>
                        </a:rPr>
                        <a:t>pected  </a:t>
                      </a:r>
                      <a:r>
                        <a:rPr sz="2800" b="1" spc="-10" dirty="0">
                          <a:solidFill>
                            <a:schemeClr val="tx1"/>
                          </a:solidFill>
                          <a:latin typeface="Times New Roman" panose="02020603050405020304" pitchFamily="18" charset="0"/>
                          <a:cs typeface="Times New Roman" panose="02020603050405020304" pitchFamily="18" charset="0"/>
                        </a:rPr>
                        <a:t>Result</a:t>
                      </a:r>
                      <a:endParaRPr sz="280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tc>
                  <a:txBody>
                    <a:bodyPr/>
                    <a:lstStyle/>
                    <a:p>
                      <a:pPr algn="ctr">
                        <a:lnSpc>
                          <a:spcPct val="100000"/>
                        </a:lnSpc>
                        <a:spcBef>
                          <a:spcPts val="30"/>
                        </a:spcBef>
                      </a:pPr>
                      <a:endParaRPr sz="2800" dirty="0">
                        <a:solidFill>
                          <a:schemeClr val="tx1"/>
                        </a:solidFill>
                        <a:latin typeface="Times New Roman" panose="02020603050405020304" pitchFamily="18" charset="0"/>
                        <a:cs typeface="Times New Roman" panose="02020603050405020304" pitchFamily="18" charset="0"/>
                      </a:endParaRPr>
                    </a:p>
                    <a:p>
                      <a:pPr marL="45720" marR="24765" indent="-10795" algn="ctr">
                        <a:lnSpc>
                          <a:spcPct val="100000"/>
                        </a:lnSpc>
                      </a:pPr>
                      <a:r>
                        <a:rPr sz="2800" b="1" spc="-5" dirty="0">
                          <a:solidFill>
                            <a:schemeClr val="tx1"/>
                          </a:solidFill>
                          <a:latin typeface="Times New Roman" panose="02020603050405020304" pitchFamily="18" charset="0"/>
                          <a:cs typeface="Times New Roman" panose="02020603050405020304" pitchFamily="18" charset="0"/>
                        </a:rPr>
                        <a:t>Actual  </a:t>
                      </a:r>
                      <a:r>
                        <a:rPr sz="2800" b="1" spc="-10" dirty="0">
                          <a:solidFill>
                            <a:schemeClr val="tx1"/>
                          </a:solidFill>
                          <a:latin typeface="Times New Roman" panose="02020603050405020304" pitchFamily="18" charset="0"/>
                          <a:cs typeface="Times New Roman" panose="02020603050405020304" pitchFamily="18" charset="0"/>
                        </a:rPr>
                        <a:t>Result</a:t>
                      </a:r>
                      <a:endParaRPr sz="2800" dirty="0">
                        <a:solidFill>
                          <a:schemeClr val="tx1"/>
                        </a:solidFill>
                        <a:latin typeface="Times New Roman" panose="02020603050405020304" pitchFamily="18" charset="0"/>
                        <a:cs typeface="Times New Roman" panose="02020603050405020304" pitchFamily="18" charset="0"/>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extLst>
                  <a:ext uri="{0D108BD9-81ED-4DB2-BD59-A6C34878D82A}">
                    <a16:rowId xmlns:a16="http://schemas.microsoft.com/office/drawing/2014/main" val="805601409"/>
                  </a:ext>
                </a:extLst>
              </a:tr>
              <a:tr h="7031201">
                <a:tc>
                  <a:txBody>
                    <a:bodyPr/>
                    <a:lstStyle/>
                    <a:p>
                      <a:pPr marR="73025" algn="ctr">
                        <a:lnSpc>
                          <a:spcPts val="1850"/>
                        </a:lnSpc>
                      </a:pPr>
                      <a:endParaRPr lang="en-US" sz="3200" b="0" spc="-5" dirty="0">
                        <a:latin typeface="Times New Roman" panose="02020603050405020304" pitchFamily="18" charset="0"/>
                        <a:cs typeface="Times New Roman" panose="02020603050405020304" pitchFamily="18" charset="0"/>
                      </a:endParaRPr>
                    </a:p>
                    <a:p>
                      <a:pPr marR="73025" algn="ctr">
                        <a:lnSpc>
                          <a:spcPts val="1850"/>
                        </a:lnSpc>
                      </a:pPr>
                      <a:endParaRPr lang="en-US" sz="3200" b="0" spc="-5" dirty="0">
                        <a:latin typeface="Times New Roman" panose="02020603050405020304" pitchFamily="18" charset="0"/>
                        <a:cs typeface="Times New Roman" panose="02020603050405020304" pitchFamily="18" charset="0"/>
                      </a:endParaRPr>
                    </a:p>
                    <a:p>
                      <a:pPr marR="73025" algn="ctr">
                        <a:lnSpc>
                          <a:spcPts val="1850"/>
                        </a:lnSpc>
                      </a:pPr>
                      <a:endParaRPr lang="en-US" sz="3200" b="0" spc="-5" dirty="0">
                        <a:latin typeface="Times New Roman" panose="02020603050405020304" pitchFamily="18" charset="0"/>
                        <a:cs typeface="Times New Roman" panose="02020603050405020304" pitchFamily="18" charset="0"/>
                      </a:endParaRPr>
                    </a:p>
                    <a:p>
                      <a:pPr marR="73025" algn="ctr">
                        <a:lnSpc>
                          <a:spcPts val="1850"/>
                        </a:lnSpc>
                      </a:pPr>
                      <a:endParaRPr lang="en-US" sz="3200" b="0" spc="-5" dirty="0">
                        <a:latin typeface="Times New Roman" panose="02020603050405020304" pitchFamily="18" charset="0"/>
                        <a:cs typeface="Times New Roman" panose="02020603050405020304" pitchFamily="18" charset="0"/>
                      </a:endParaRPr>
                    </a:p>
                    <a:p>
                      <a:pPr marR="73025" algn="ctr">
                        <a:lnSpc>
                          <a:spcPts val="1850"/>
                        </a:lnSpc>
                      </a:pPr>
                      <a:endParaRPr lang="en-US" sz="3200" b="0" spc="-5" dirty="0">
                        <a:latin typeface="Times New Roman" panose="02020603050405020304" pitchFamily="18" charset="0"/>
                        <a:cs typeface="Times New Roman" panose="02020603050405020304" pitchFamily="18" charset="0"/>
                      </a:endParaRPr>
                    </a:p>
                    <a:p>
                      <a:pPr marR="73025" algn="ctr">
                        <a:lnSpc>
                          <a:spcPts val="1850"/>
                        </a:lnSpc>
                      </a:pPr>
                      <a:endParaRPr lang="en-US" sz="3200" b="0" spc="-5" dirty="0">
                        <a:latin typeface="Times New Roman" panose="02020603050405020304" pitchFamily="18" charset="0"/>
                        <a:cs typeface="Times New Roman" panose="02020603050405020304" pitchFamily="18" charset="0"/>
                      </a:endParaRPr>
                    </a:p>
                    <a:p>
                      <a:pPr marR="73025" algn="ctr">
                        <a:lnSpc>
                          <a:spcPts val="1850"/>
                        </a:lnSpc>
                      </a:pPr>
                      <a:endParaRPr lang="en-US" sz="3200" b="0" spc="-5" dirty="0">
                        <a:latin typeface="Times New Roman" panose="02020603050405020304" pitchFamily="18" charset="0"/>
                        <a:cs typeface="Times New Roman" panose="02020603050405020304" pitchFamily="18" charset="0"/>
                      </a:endParaRPr>
                    </a:p>
                    <a:p>
                      <a:pPr marR="73025" algn="ctr">
                        <a:lnSpc>
                          <a:spcPts val="1850"/>
                        </a:lnSpc>
                      </a:pPr>
                      <a:endParaRPr lang="en-US" sz="3200" b="0" spc="-5" dirty="0">
                        <a:latin typeface="Times New Roman" panose="02020603050405020304" pitchFamily="18" charset="0"/>
                        <a:cs typeface="Times New Roman" panose="02020603050405020304" pitchFamily="18" charset="0"/>
                      </a:endParaRPr>
                    </a:p>
                    <a:p>
                      <a:pPr marR="73025" algn="ctr">
                        <a:lnSpc>
                          <a:spcPts val="1850"/>
                        </a:lnSpc>
                      </a:pPr>
                      <a:endParaRPr lang="en-US" sz="3200" b="0" spc="-5" dirty="0">
                        <a:latin typeface="Times New Roman" panose="02020603050405020304" pitchFamily="18" charset="0"/>
                        <a:cs typeface="Times New Roman" panose="02020603050405020304" pitchFamily="18" charset="0"/>
                      </a:endParaRPr>
                    </a:p>
                    <a:p>
                      <a:pPr marR="73025" algn="ctr">
                        <a:lnSpc>
                          <a:spcPts val="1850"/>
                        </a:lnSpc>
                      </a:pPr>
                      <a:r>
                        <a:rPr sz="3200" b="0" spc="-5" dirty="0">
                          <a:latin typeface="Times New Roman" panose="02020603050405020304" pitchFamily="18" charset="0"/>
                          <a:cs typeface="Times New Roman" panose="02020603050405020304" pitchFamily="18" charset="0"/>
                        </a:rPr>
                        <a:t>T</a:t>
                      </a:r>
                      <a:r>
                        <a:rPr lang="en-US" sz="3200" b="0" spc="-5" dirty="0">
                          <a:latin typeface="Times New Roman" panose="02020603050405020304" pitchFamily="18" charset="0"/>
                          <a:cs typeface="Times New Roman" panose="02020603050405020304" pitchFamily="18" charset="0"/>
                        </a:rPr>
                        <a:t>T</a:t>
                      </a:r>
                      <a:r>
                        <a:rPr sz="3200" b="0" spc="-80" dirty="0">
                          <a:latin typeface="Times New Roman" panose="02020603050405020304" pitchFamily="18" charset="0"/>
                          <a:cs typeface="Times New Roman" panose="02020603050405020304" pitchFamily="18" charset="0"/>
                        </a:rPr>
                        <a:t> </a:t>
                      </a:r>
                      <a:r>
                        <a:rPr sz="3200" b="0" spc="-5" dirty="0">
                          <a:latin typeface="Times New Roman" panose="02020603050405020304" pitchFamily="18" charset="0"/>
                          <a:cs typeface="Times New Roman" panose="02020603050405020304" pitchFamily="18" charset="0"/>
                        </a:rPr>
                        <a:t>ID-</a:t>
                      </a:r>
                      <a:r>
                        <a:rPr lang="en-US" sz="3200" b="0" spc="-5" dirty="0">
                          <a:latin typeface="Times New Roman" panose="02020603050405020304" pitchFamily="18" charset="0"/>
                          <a:cs typeface="Times New Roman" panose="02020603050405020304" pitchFamily="18" charset="0"/>
                        </a:rPr>
                        <a:t>13</a:t>
                      </a:r>
                      <a:endParaRPr sz="3200" b="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32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3200" b="0" dirty="0">
                          <a:latin typeface="Times New Roman" panose="02020603050405020304" pitchFamily="18" charset="0"/>
                          <a:cs typeface="Times New Roman" panose="02020603050405020304" pitchFamily="18" charset="0"/>
                        </a:rPr>
                        <a:t>TA – 17</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32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32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dirty="0">
                          <a:latin typeface="Times New Roman" panose="02020603050405020304" pitchFamily="18" charset="0"/>
                          <a:cs typeface="Times New Roman" panose="02020603050405020304" pitchFamily="18" charset="0"/>
                        </a:rPr>
                        <a:t>As a registered user, I want a functionality to enable alerts so that I can be notified about important updates.</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nl-NL" sz="3200" b="0"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nl-NL" sz="3200" b="0"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nl-NL" sz="3200" b="0"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nl-NL" sz="3200" b="0"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nl-NL" sz="3200" b="0" dirty="0">
                          <a:solidFill>
                            <a:schemeClr val="tx1"/>
                          </a:solidFill>
                          <a:effectLst/>
                          <a:latin typeface="Times New Roman" panose="02020603050405020304" pitchFamily="18" charset="0"/>
                          <a:cs typeface="Times New Roman" panose="02020603050405020304" pitchFamily="18" charset="0"/>
                        </a:rPr>
                        <a:t>Username: Vinod Password: Vinod@99  </a:t>
                      </a:r>
                    </a:p>
                    <a:p>
                      <a:pPr algn="ctr">
                        <a:lnSpc>
                          <a:spcPct val="100000"/>
                        </a:lnSpc>
                      </a:pPr>
                      <a:endParaRPr lang="nl-NL" sz="32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Bef>
                          <a:spcPts val="10"/>
                        </a:spcBef>
                      </a:pPr>
                      <a:r>
                        <a:rPr lang="en-US" sz="3200" b="0" dirty="0">
                          <a:latin typeface="Times New Roman" panose="02020603050405020304" pitchFamily="18" charset="0"/>
                          <a:cs typeface="Times New Roman" panose="02020603050405020304" pitchFamily="18" charset="0"/>
                        </a:rPr>
                        <a:t>When the user logs in and navigates to the ‘Settings’ page, they should find the alert option. The user should toggle the alert setting to either enable or disable notifications. Then, the user should check whether they receive notifications based on their preference.</a:t>
                      </a:r>
                      <a:endParaRPr sz="3200" b="0" dirty="0">
                        <a:solidFill>
                          <a:schemeClr val="tx1"/>
                        </a:solidFill>
                        <a:effectLst/>
                        <a:latin typeface="Times New Roman" panose="02020603050405020304" pitchFamily="18" charset="0"/>
                        <a:cs typeface="Times New Roman" panose="02020603050405020304" pitchFamily="18" charset="0"/>
                      </a:endParaRPr>
                    </a:p>
                  </a:txBody>
                  <a:tcPr marL="0" marR="0" marT="1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pPr>
                      <a:r>
                        <a:rPr lang="en-US" sz="3200" b="0" dirty="0">
                          <a:latin typeface="Times New Roman" panose="02020603050405020304" pitchFamily="18" charset="0"/>
                          <a:cs typeface="Times New Roman" panose="02020603050405020304" pitchFamily="18" charset="0"/>
                        </a:rPr>
                        <a:t>The user should see an option to enable or disable alerts in the Settings page. If alerts are enabled, they should receive notifications for important updates, and if disabled, no notifications should be sent.</a:t>
                      </a:r>
                      <a:endParaRPr sz="3200" b="0" dirty="0">
                        <a:solidFill>
                          <a:schemeClr val="tx1"/>
                        </a:solidFill>
                        <a:effectLst/>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8890" marR="13970" algn="ctr">
                        <a:lnSpc>
                          <a:spcPct val="100000"/>
                        </a:lnSpc>
                        <a:spcBef>
                          <a:spcPts val="155"/>
                        </a:spcBef>
                      </a:pPr>
                      <a:r>
                        <a:rPr lang="en-US" sz="3200" b="0" dirty="0">
                          <a:latin typeface="Times New Roman" panose="02020603050405020304" pitchFamily="18" charset="0"/>
                          <a:cs typeface="Times New Roman" panose="02020603050405020304" pitchFamily="18" charset="0"/>
                        </a:rPr>
                        <a:t>The alert option is visible and functional in the ‘Settings’. When enabled, the user receives notifications as expected, and when disabled, no notifications are sent.</a:t>
                      </a:r>
                      <a:endParaRPr lang="en-US" sz="3200" b="0" dirty="0">
                        <a:solidFill>
                          <a:schemeClr val="tx1"/>
                        </a:solidFill>
                        <a:effectLst/>
                        <a:latin typeface="Times New Roman" panose="02020603050405020304" pitchFamily="18" charset="0"/>
                        <a:cs typeface="Times New Roman" panose="02020603050405020304" pitchFamily="18" charset="0"/>
                      </a:endParaRPr>
                    </a:p>
                  </a:txBody>
                  <a:tcPr marL="0" marR="0" marT="19685"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11577526"/>
                  </a:ext>
                </a:extLst>
              </a:tr>
            </a:tbl>
          </a:graphicData>
        </a:graphic>
      </p:graphicFrame>
      <p:pic>
        <p:nvPicPr>
          <p:cNvPr id="6" name="Picture 5">
            <a:extLst>
              <a:ext uri="{FF2B5EF4-FFF2-40B4-BE49-F238E27FC236}">
                <a16:creationId xmlns:a16="http://schemas.microsoft.com/office/drawing/2014/main" id="{772707E4-09AB-B52A-DF82-EE291D0CF066}"/>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99092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F82241-F646-C48C-0FA7-22AE3F4F0764}"/>
              </a:ext>
            </a:extLst>
          </p:cNvPr>
          <p:cNvSpPr txBox="1"/>
          <p:nvPr/>
        </p:nvSpPr>
        <p:spPr>
          <a:xfrm>
            <a:off x="4038600" y="75391"/>
            <a:ext cx="8036885" cy="1015663"/>
          </a:xfrm>
          <a:prstGeom prst="rect">
            <a:avLst/>
          </a:prstGeom>
          <a:noFill/>
        </p:spPr>
        <p:txBody>
          <a:bodyPr wrap="square">
            <a:spAutoFit/>
          </a:bodyPr>
          <a:lstStyle/>
          <a:p>
            <a:r>
              <a:rPr lang="en-US" sz="6000" b="1" i="0" dirty="0">
                <a:solidFill>
                  <a:srgbClr val="000000"/>
                </a:solidFill>
                <a:effectLst/>
                <a:latin typeface="Times New Roman" panose="02020603050405020304" pitchFamily="18" charset="0"/>
                <a:cs typeface="Times New Roman" panose="02020603050405020304" pitchFamily="18" charset="0"/>
              </a:rPr>
              <a:t>Stories Completed</a:t>
            </a:r>
            <a:endParaRPr lang="en-US"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32158D76-055A-585E-FB15-46A9842B22E5}"/>
              </a:ext>
            </a:extLst>
          </p:cNvPr>
          <p:cNvGraphicFramePr>
            <a:graphicFrameLocks noGrp="1"/>
          </p:cNvGraphicFramePr>
          <p:nvPr>
            <p:extLst>
              <p:ext uri="{D42A27DB-BD31-4B8C-83A1-F6EECF244321}">
                <p14:modId xmlns:p14="http://schemas.microsoft.com/office/powerpoint/2010/main" val="4069386779"/>
              </p:ext>
            </p:extLst>
          </p:nvPr>
        </p:nvGraphicFramePr>
        <p:xfrm>
          <a:off x="170061" y="1333500"/>
          <a:ext cx="18082079" cy="8906377"/>
        </p:xfrm>
        <a:graphic>
          <a:graphicData uri="http://schemas.openxmlformats.org/drawingml/2006/table">
            <a:tbl>
              <a:tblPr firstRow="1" bandRow="1">
                <a:tableStyleId>{2D5ABB26-0587-4C30-8999-92F81FD0307C}</a:tableStyleId>
              </a:tblPr>
              <a:tblGrid>
                <a:gridCol w="1917434">
                  <a:extLst>
                    <a:ext uri="{9D8B030D-6E8A-4147-A177-3AD203B41FA5}">
                      <a16:colId xmlns:a16="http://schemas.microsoft.com/office/drawing/2014/main" val="4124920518"/>
                    </a:ext>
                  </a:extLst>
                </a:gridCol>
                <a:gridCol w="1978108">
                  <a:extLst>
                    <a:ext uri="{9D8B030D-6E8A-4147-A177-3AD203B41FA5}">
                      <a16:colId xmlns:a16="http://schemas.microsoft.com/office/drawing/2014/main" val="545723346"/>
                    </a:ext>
                  </a:extLst>
                </a:gridCol>
                <a:gridCol w="10495916">
                  <a:extLst>
                    <a:ext uri="{9D8B030D-6E8A-4147-A177-3AD203B41FA5}">
                      <a16:colId xmlns:a16="http://schemas.microsoft.com/office/drawing/2014/main" val="1959127327"/>
                    </a:ext>
                  </a:extLst>
                </a:gridCol>
                <a:gridCol w="1667651">
                  <a:extLst>
                    <a:ext uri="{9D8B030D-6E8A-4147-A177-3AD203B41FA5}">
                      <a16:colId xmlns:a16="http://schemas.microsoft.com/office/drawing/2014/main" val="2171643296"/>
                    </a:ext>
                  </a:extLst>
                </a:gridCol>
                <a:gridCol w="2022970">
                  <a:extLst>
                    <a:ext uri="{9D8B030D-6E8A-4147-A177-3AD203B41FA5}">
                      <a16:colId xmlns:a16="http://schemas.microsoft.com/office/drawing/2014/main" val="2428211740"/>
                    </a:ext>
                  </a:extLst>
                </a:gridCol>
              </a:tblGrid>
              <a:tr h="1251801">
                <a:tc>
                  <a:txBody>
                    <a:bodyPr/>
                    <a:lstStyle/>
                    <a:p>
                      <a:pPr marL="260985">
                        <a:lnSpc>
                          <a:spcPts val="2335"/>
                        </a:lnSpc>
                      </a:pPr>
                      <a:endParaRPr lang="en-US" sz="3200" b="1" spc="-5" dirty="0">
                        <a:latin typeface="Times New Roman"/>
                        <a:cs typeface="Times New Roman"/>
                      </a:endParaRPr>
                    </a:p>
                    <a:p>
                      <a:pPr marL="260985">
                        <a:lnSpc>
                          <a:spcPts val="2335"/>
                        </a:lnSpc>
                      </a:pPr>
                      <a:r>
                        <a:rPr sz="3200" b="1" spc="-5" dirty="0">
                          <a:latin typeface="Times New Roman"/>
                          <a:cs typeface="Times New Roman"/>
                        </a:rPr>
                        <a:t>User</a:t>
                      </a:r>
                      <a:endParaRPr sz="3200" b="1" dirty="0">
                        <a:latin typeface="Times New Roman"/>
                        <a:cs typeface="Times New Roman"/>
                      </a:endParaRPr>
                    </a:p>
                    <a:p>
                      <a:pPr marL="268605" marR="106680" indent="-155575">
                        <a:lnSpc>
                          <a:spcPct val="107000"/>
                        </a:lnSpc>
                      </a:pPr>
                      <a:r>
                        <a:rPr sz="3200" b="1" spc="-5" dirty="0">
                          <a:latin typeface="Times New Roman"/>
                          <a:cs typeface="Times New Roman"/>
                        </a:rPr>
                        <a:t>S</a:t>
                      </a:r>
                      <a:r>
                        <a:rPr sz="3200" b="1" dirty="0">
                          <a:latin typeface="Times New Roman"/>
                          <a:cs typeface="Times New Roman"/>
                        </a:rPr>
                        <a:t>tory  ID</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ts val="2250"/>
                        </a:lnSpc>
                      </a:pPr>
                      <a:endParaRPr lang="en-US" sz="3200" b="1" spc="-5" dirty="0">
                        <a:latin typeface="Times New Roman"/>
                        <a:cs typeface="Times New Roman"/>
                      </a:endParaRPr>
                    </a:p>
                    <a:p>
                      <a:pPr algn="ctr">
                        <a:lnSpc>
                          <a:spcPts val="2250"/>
                        </a:lnSpc>
                      </a:pPr>
                      <a:r>
                        <a:rPr sz="3200" b="1" spc="-5" dirty="0">
                          <a:latin typeface="Times New Roman"/>
                          <a:cs typeface="Times New Roman"/>
                        </a:rPr>
                        <a:t>Issue</a:t>
                      </a:r>
                      <a:r>
                        <a:rPr sz="3200" b="1" spc="-95" dirty="0">
                          <a:latin typeface="Times New Roman"/>
                          <a:cs typeface="Times New Roman"/>
                        </a:rPr>
                        <a:t> </a:t>
                      </a:r>
                      <a:endParaRPr lang="en-US" sz="3200" b="1" spc="-95" dirty="0">
                        <a:latin typeface="Times New Roman"/>
                        <a:cs typeface="Times New Roman"/>
                      </a:endParaRPr>
                    </a:p>
                    <a:p>
                      <a:pPr algn="ctr">
                        <a:lnSpc>
                          <a:spcPts val="2250"/>
                        </a:lnSpc>
                      </a:pPr>
                      <a:endParaRPr lang="en-US" sz="3200" b="1" spc="-95" dirty="0">
                        <a:latin typeface="Times New Roman"/>
                        <a:cs typeface="Times New Roman"/>
                      </a:endParaRPr>
                    </a:p>
                    <a:p>
                      <a:pPr algn="ctr">
                        <a:lnSpc>
                          <a:spcPts val="2250"/>
                        </a:lnSpc>
                      </a:pPr>
                      <a:r>
                        <a:rPr sz="3200" b="1" spc="-35" dirty="0">
                          <a:latin typeface="Times New Roman"/>
                          <a:cs typeface="Times New Roman"/>
                        </a:rPr>
                        <a:t>Type</a:t>
                      </a:r>
                      <a:endParaRPr sz="3200" b="1"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marL="201930" algn="ctr">
                        <a:lnSpc>
                          <a:spcPts val="2335"/>
                        </a:lnSpc>
                      </a:pPr>
                      <a:endParaRPr lang="en-US" sz="3200" b="1" spc="-5" dirty="0">
                        <a:latin typeface="Times New Roman"/>
                        <a:cs typeface="Times New Roman"/>
                      </a:endParaRPr>
                    </a:p>
                    <a:p>
                      <a:pPr marL="201930" algn="ctr">
                        <a:lnSpc>
                          <a:spcPts val="2335"/>
                        </a:lnSpc>
                      </a:pPr>
                      <a:endParaRPr lang="en-US" sz="3200" b="1" spc="-5" dirty="0">
                        <a:latin typeface="Times New Roman"/>
                        <a:cs typeface="Times New Roman"/>
                      </a:endParaRPr>
                    </a:p>
                    <a:p>
                      <a:pPr marL="201930" algn="ctr">
                        <a:lnSpc>
                          <a:spcPts val="2335"/>
                        </a:lnSpc>
                      </a:pPr>
                      <a:r>
                        <a:rPr sz="3200" b="1" spc="-5" dirty="0">
                          <a:latin typeface="Times New Roman"/>
                          <a:cs typeface="Times New Roman"/>
                        </a:rPr>
                        <a:t>User</a:t>
                      </a:r>
                      <a:r>
                        <a:rPr sz="3200" b="1" spc="-85" dirty="0">
                          <a:latin typeface="Times New Roman"/>
                          <a:cs typeface="Times New Roman"/>
                        </a:rPr>
                        <a:t> </a:t>
                      </a:r>
                      <a:r>
                        <a:rPr sz="3200" b="1" dirty="0">
                          <a:latin typeface="Times New Roman"/>
                          <a:cs typeface="Times New Roman"/>
                        </a:rPr>
                        <a:t>Story</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marL="336550">
                        <a:lnSpc>
                          <a:spcPts val="2335"/>
                        </a:lnSpc>
                      </a:pPr>
                      <a:endParaRPr lang="en-US" sz="3200" b="1" dirty="0">
                        <a:latin typeface="Times New Roman"/>
                        <a:cs typeface="Times New Roman"/>
                      </a:endParaRPr>
                    </a:p>
                    <a:p>
                      <a:pPr marL="336550">
                        <a:lnSpc>
                          <a:spcPts val="2335"/>
                        </a:lnSpc>
                      </a:pPr>
                      <a:r>
                        <a:rPr sz="3200" b="1" dirty="0">
                          <a:latin typeface="Times New Roman"/>
                          <a:cs typeface="Times New Roman"/>
                        </a:rPr>
                        <a:t>Story</a:t>
                      </a:r>
                    </a:p>
                    <a:p>
                      <a:pPr marL="199390">
                        <a:lnSpc>
                          <a:spcPct val="100000"/>
                        </a:lnSpc>
                        <a:spcBef>
                          <a:spcPts val="165"/>
                        </a:spcBef>
                      </a:pPr>
                      <a:r>
                        <a:rPr sz="3200" b="1" dirty="0">
                          <a:latin typeface="Times New Roman"/>
                          <a:cs typeface="Times New Roman"/>
                        </a:rPr>
                        <a:t>Points</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solidFill>
                      <a:srgbClr val="00B0F0"/>
                    </a:solidFill>
                  </a:tcPr>
                </a:tc>
                <a:tc>
                  <a:txBody>
                    <a:bodyPr/>
                    <a:lstStyle/>
                    <a:p>
                      <a:pPr algn="ctr">
                        <a:lnSpc>
                          <a:spcPts val="2335"/>
                        </a:lnSpc>
                      </a:pPr>
                      <a:endParaRPr lang="en-US" sz="3200" b="1" dirty="0">
                        <a:latin typeface="Times New Roman"/>
                        <a:cs typeface="Times New Roman"/>
                      </a:endParaRPr>
                    </a:p>
                    <a:p>
                      <a:pPr algn="ctr">
                        <a:lnSpc>
                          <a:spcPts val="2335"/>
                        </a:lnSpc>
                      </a:pPr>
                      <a:r>
                        <a:rPr sz="3200" b="1" dirty="0">
                          <a:latin typeface="Times New Roman"/>
                          <a:cs typeface="Times New Roman"/>
                        </a:rPr>
                        <a:t>Status</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F0"/>
                    </a:solidFill>
                  </a:tcPr>
                </a:tc>
                <a:extLst>
                  <a:ext uri="{0D108BD9-81ED-4DB2-BD59-A6C34878D82A}">
                    <a16:rowId xmlns:a16="http://schemas.microsoft.com/office/drawing/2014/main" val="630295210"/>
                  </a:ext>
                </a:extLst>
              </a:tr>
              <a:tr h="1251801">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4000" dirty="0">
                          <a:latin typeface="Times New Roman"/>
                          <a:cs typeface="Times New Roman"/>
                        </a:rPr>
                        <a:t>TA – 15</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35" algn="ctr">
                        <a:lnSpc>
                          <a:spcPts val="1814"/>
                        </a:lnSpc>
                      </a:pPr>
                      <a:endParaRPr lang="en-US" sz="4000" spc="-10" dirty="0">
                        <a:latin typeface="Times New Roman"/>
                        <a:cs typeface="Times New Roman"/>
                      </a:endParaRPr>
                    </a:p>
                    <a:p>
                      <a:pPr marL="635" algn="ctr">
                        <a:lnSpc>
                          <a:spcPts val="1814"/>
                        </a:lnSpc>
                      </a:pPr>
                      <a:endParaRPr lang="en-US" sz="4000" spc="-10" dirty="0">
                        <a:latin typeface="Times New Roman"/>
                        <a:cs typeface="Times New Roman"/>
                      </a:endParaRPr>
                    </a:p>
                    <a:p>
                      <a:pPr marL="635" algn="ctr">
                        <a:lnSpc>
                          <a:spcPts val="1814"/>
                        </a:lnSpc>
                      </a:pPr>
                      <a:r>
                        <a:rPr sz="4000" spc="-10" dirty="0">
                          <a:latin typeface="Times New Roman"/>
                          <a:cs typeface="Times New Roman"/>
                        </a:rPr>
                        <a:t>User</a:t>
                      </a:r>
                      <a:r>
                        <a:rPr sz="4000" spc="-35" dirty="0">
                          <a:latin typeface="Times New Roman"/>
                          <a:cs typeface="Times New Roman"/>
                        </a:rPr>
                        <a:t> </a:t>
                      </a:r>
                      <a:endParaRPr lang="en-US" sz="4000" spc="-35" dirty="0">
                        <a:latin typeface="Times New Roman"/>
                        <a:cs typeface="Times New Roman"/>
                      </a:endParaRPr>
                    </a:p>
                    <a:p>
                      <a:pPr marL="635" algn="ctr">
                        <a:lnSpc>
                          <a:spcPts val="1814"/>
                        </a:lnSpc>
                      </a:pPr>
                      <a:endParaRPr lang="en-US" sz="4000" spc="-35" dirty="0">
                        <a:latin typeface="Times New Roman"/>
                        <a:cs typeface="Times New Roman"/>
                      </a:endParaRPr>
                    </a:p>
                    <a:p>
                      <a:pPr marL="635" algn="ctr">
                        <a:lnSpc>
                          <a:spcPts val="1814"/>
                        </a:lnSpc>
                      </a:pPr>
                      <a:endParaRPr lang="en-US" sz="4000" spc="-5" dirty="0">
                        <a:latin typeface="Times New Roman"/>
                        <a:cs typeface="Times New Roman"/>
                      </a:endParaRPr>
                    </a:p>
                    <a:p>
                      <a:pPr marL="635" algn="ctr">
                        <a:lnSpc>
                          <a:spcPts val="1814"/>
                        </a:lnSpc>
                      </a:pPr>
                      <a:r>
                        <a:rPr sz="4000" spc="-5" dirty="0">
                          <a:latin typeface="Times New Roman"/>
                          <a:cs typeface="Times New Roman"/>
                        </a:rPr>
                        <a:t>Story</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spc="-5"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spc="-5" dirty="0">
                          <a:latin typeface="Times New Roman" panose="02020603050405020304" pitchFamily="18" charset="0"/>
                          <a:cs typeface="Times New Roman" panose="02020603050405020304" pitchFamily="18" charset="0"/>
                        </a:rPr>
                        <a:t>As </a:t>
                      </a:r>
                      <a:r>
                        <a:rPr lang="en-US" sz="4000" dirty="0">
                          <a:latin typeface="Times New Roman" panose="02020603050405020304" pitchFamily="18" charset="0"/>
                          <a:cs typeface="Times New Roman" panose="02020603050405020304" pitchFamily="18" charset="0"/>
                        </a:rPr>
                        <a:t>a </a:t>
                      </a:r>
                      <a:r>
                        <a:rPr lang="en-US" sz="4000" spc="-5" dirty="0">
                          <a:latin typeface="Times New Roman" panose="02020603050405020304" pitchFamily="18" charset="0"/>
                          <a:cs typeface="Times New Roman" panose="02020603050405020304" pitchFamily="18" charset="0"/>
                        </a:rPr>
                        <a:t>registered </a:t>
                      </a:r>
                      <a:r>
                        <a:rPr lang="en-US" sz="4000" dirty="0">
                          <a:latin typeface="Times New Roman" panose="02020603050405020304" pitchFamily="18" charset="0"/>
                          <a:cs typeface="Times New Roman" panose="02020603050405020304" pitchFamily="18" charset="0"/>
                        </a:rPr>
                        <a:t>user, I want to see the option to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dirty="0">
                          <a:latin typeface="Times New Roman" panose="02020603050405020304" pitchFamily="18" charset="0"/>
                          <a:cs typeface="Times New Roman" panose="02020603050405020304" pitchFamily="18" charset="0"/>
                        </a:rPr>
                        <a:t>change the user’s name on the settings page so that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dirty="0">
                          <a:latin typeface="Times New Roman" panose="02020603050405020304" pitchFamily="18" charset="0"/>
                          <a:cs typeface="Times New Roman" panose="02020603050405020304" pitchFamily="18" charset="0"/>
                        </a:rPr>
                        <a:t>I can easily change the name of profile.</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2540" algn="ctr">
                        <a:lnSpc>
                          <a:spcPts val="2340"/>
                        </a:lnSpc>
                      </a:pPr>
                      <a:endParaRPr lang="en-US" sz="4000" dirty="0">
                        <a:latin typeface="Times New Roman"/>
                        <a:cs typeface="Times New Roman"/>
                      </a:endParaRPr>
                    </a:p>
                    <a:p>
                      <a:pPr marL="2540" algn="ctr">
                        <a:lnSpc>
                          <a:spcPts val="2340"/>
                        </a:lnSpc>
                      </a:pPr>
                      <a:r>
                        <a:rPr lang="en-US" sz="4000" dirty="0">
                          <a:latin typeface="Times New Roman"/>
                          <a:cs typeface="Times New Roman"/>
                        </a:rPr>
                        <a:t>5</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chemeClr val="accent3">
                        <a:lumMod val="20000"/>
                        <a:lumOff val="80000"/>
                      </a:schemeClr>
                    </a:solidFill>
                  </a:tcPr>
                </a:tc>
                <a:tc>
                  <a:txBody>
                    <a:bodyPr/>
                    <a:lstStyle/>
                    <a:p>
                      <a:pPr marL="0" marR="0" lvl="0" indent="0" algn="ctr" defTabSz="914400" eaLnBrk="1" fontAlgn="auto" latinLnBrk="0" hangingPunct="1">
                        <a:lnSpc>
                          <a:spcPts val="2335"/>
                        </a:lnSpc>
                        <a:spcBef>
                          <a:spcPts val="0"/>
                        </a:spcBef>
                        <a:spcAft>
                          <a:spcPts val="0"/>
                        </a:spcAft>
                        <a:buClrTx/>
                        <a:buSzTx/>
                        <a:buFontTx/>
                        <a:buNone/>
                        <a:tabLst/>
                        <a:defRPr/>
                      </a:pPr>
                      <a:endParaRPr lang="en-US" sz="4000" spc="5" dirty="0">
                        <a:latin typeface="Times New Roman"/>
                        <a:cs typeface="Times New Roman"/>
                      </a:endParaRPr>
                    </a:p>
                    <a:p>
                      <a:pPr marL="0" marR="0" lvl="0" indent="0" algn="ctr" defTabSz="914400" eaLnBrk="1" fontAlgn="auto" latinLnBrk="0" hangingPunct="1">
                        <a:lnSpc>
                          <a:spcPts val="2335"/>
                        </a:lnSpc>
                        <a:spcBef>
                          <a:spcPts val="0"/>
                        </a:spcBef>
                        <a:spcAft>
                          <a:spcPts val="0"/>
                        </a:spcAft>
                        <a:buClrTx/>
                        <a:buSzTx/>
                        <a:buFontTx/>
                        <a:buNone/>
                        <a:tabLst/>
                        <a:defRPr/>
                      </a:pPr>
                      <a:r>
                        <a:rPr lang="en-US" sz="4000" spc="5" dirty="0">
                          <a:latin typeface="Times New Roman"/>
                          <a:cs typeface="Times New Roman"/>
                        </a:rPr>
                        <a:t>Done</a:t>
                      </a:r>
                      <a:endParaRPr lang="en-US"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3228594947"/>
                  </a:ext>
                </a:extLst>
              </a:tr>
              <a:tr h="698216">
                <a:tc>
                  <a:txBody>
                    <a:bodyPr/>
                    <a:lstStyle/>
                    <a:p>
                      <a:pPr marL="0" marR="0" lvl="0" indent="0" algn="ctr" defTabSz="914400" rtl="0" eaLnBrk="1" fontAlgn="auto" latinLnBrk="0" hangingPunct="1">
                        <a:lnSpc>
                          <a:spcPts val="1860"/>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0"/>
                        </a:lnSpc>
                        <a:spcBef>
                          <a:spcPts val="0"/>
                        </a:spcBef>
                        <a:spcAft>
                          <a:spcPts val="0"/>
                        </a:spcAft>
                        <a:buClrTx/>
                        <a:buSzTx/>
                        <a:buFontTx/>
                        <a:buNone/>
                        <a:tabLst/>
                        <a:defRPr/>
                      </a:pPr>
                      <a:r>
                        <a:rPr lang="en-US" sz="4000" dirty="0">
                          <a:latin typeface="Times New Roman"/>
                          <a:cs typeface="Times New Roman"/>
                        </a:rPr>
                        <a:t>TA – 16</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1814"/>
                        </a:lnSpc>
                      </a:pPr>
                      <a:endParaRPr lang="en-US" sz="4000" spc="-10" dirty="0">
                        <a:latin typeface="Times New Roman"/>
                        <a:cs typeface="Times New Roman"/>
                      </a:endParaRPr>
                    </a:p>
                    <a:p>
                      <a:pPr marL="635" algn="ctr">
                        <a:lnSpc>
                          <a:spcPts val="1814"/>
                        </a:lnSpc>
                      </a:pPr>
                      <a:endParaRPr lang="en-US" sz="4000" spc="-10" dirty="0">
                        <a:latin typeface="Times New Roman"/>
                        <a:cs typeface="Times New Roman"/>
                      </a:endParaRPr>
                    </a:p>
                    <a:p>
                      <a:pPr marL="635" algn="ctr">
                        <a:lnSpc>
                          <a:spcPts val="1814"/>
                        </a:lnSpc>
                      </a:pPr>
                      <a:r>
                        <a:rPr sz="4000" spc="-10" dirty="0">
                          <a:latin typeface="Times New Roman"/>
                          <a:cs typeface="Times New Roman"/>
                        </a:rPr>
                        <a:t>User</a:t>
                      </a:r>
                      <a:r>
                        <a:rPr sz="4000" spc="-35" dirty="0">
                          <a:latin typeface="Times New Roman"/>
                          <a:cs typeface="Times New Roman"/>
                        </a:rPr>
                        <a:t> </a:t>
                      </a:r>
                      <a:endParaRPr lang="en-US" sz="4000" spc="-35" dirty="0">
                        <a:latin typeface="Times New Roman"/>
                        <a:cs typeface="Times New Roman"/>
                      </a:endParaRPr>
                    </a:p>
                    <a:p>
                      <a:pPr marL="635" algn="ctr">
                        <a:lnSpc>
                          <a:spcPts val="1814"/>
                        </a:lnSpc>
                      </a:pPr>
                      <a:endParaRPr lang="en-US" sz="4000" spc="-35" dirty="0">
                        <a:latin typeface="Times New Roman"/>
                        <a:cs typeface="Times New Roman"/>
                      </a:endParaRPr>
                    </a:p>
                    <a:p>
                      <a:pPr marL="635" algn="ctr">
                        <a:lnSpc>
                          <a:spcPts val="1814"/>
                        </a:lnSpc>
                      </a:pPr>
                      <a:endParaRPr lang="en-US" sz="4000" spc="-5" dirty="0">
                        <a:latin typeface="Times New Roman"/>
                        <a:cs typeface="Times New Roman"/>
                      </a:endParaRPr>
                    </a:p>
                    <a:p>
                      <a:pPr marL="635" algn="ctr">
                        <a:lnSpc>
                          <a:spcPts val="1814"/>
                        </a:lnSpc>
                      </a:pPr>
                      <a:r>
                        <a:rPr sz="4000" spc="-5" dirty="0">
                          <a:latin typeface="Times New Roman"/>
                          <a:cs typeface="Times New Roman"/>
                        </a:rPr>
                        <a:t>Story</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As a registered user, I want to access live footage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so that I can watch live videos too.</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2540" algn="ctr">
                        <a:lnSpc>
                          <a:spcPts val="2340"/>
                        </a:lnSpc>
                      </a:pPr>
                      <a:endParaRPr lang="en-US" sz="4000" dirty="0">
                        <a:latin typeface="Times New Roman"/>
                        <a:cs typeface="Times New Roman"/>
                      </a:endParaRPr>
                    </a:p>
                    <a:p>
                      <a:pPr marL="2540" algn="ctr">
                        <a:lnSpc>
                          <a:spcPts val="2340"/>
                        </a:lnSpc>
                      </a:pPr>
                      <a:r>
                        <a:rPr lang="en-US" sz="4000" dirty="0">
                          <a:latin typeface="Times New Roman"/>
                          <a:cs typeface="Times New Roman"/>
                        </a:rPr>
                        <a:t>5</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1905" algn="ctr">
                        <a:lnSpc>
                          <a:spcPts val="2335"/>
                        </a:lnSpc>
                      </a:pPr>
                      <a:endParaRPr lang="en-US" sz="4000" spc="5" dirty="0">
                        <a:latin typeface="Times New Roman"/>
                        <a:cs typeface="Times New Roman"/>
                      </a:endParaRPr>
                    </a:p>
                    <a:p>
                      <a:pPr marL="1905" algn="ctr">
                        <a:lnSpc>
                          <a:spcPts val="2335"/>
                        </a:lnSpc>
                      </a:pPr>
                      <a:r>
                        <a:rPr lang="en-US" sz="4000" spc="5" dirty="0">
                          <a:latin typeface="Times New Roman"/>
                          <a:cs typeface="Times New Roman"/>
                        </a:rPr>
                        <a:t>Done</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1640354491"/>
                  </a:ext>
                </a:extLst>
              </a:tr>
              <a:tr h="69821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4000" dirty="0">
                          <a:latin typeface="Times New Roman"/>
                          <a:cs typeface="Times New Roman"/>
                        </a:rPr>
                        <a:t>TA – 17</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1810"/>
                        </a:lnSpc>
                      </a:pPr>
                      <a:endParaRPr lang="en-US" sz="4000" spc="-5" dirty="0">
                        <a:latin typeface="Times New Roman"/>
                        <a:cs typeface="Times New Roman"/>
                      </a:endParaRPr>
                    </a:p>
                    <a:p>
                      <a:pPr marL="635" algn="ctr">
                        <a:lnSpc>
                          <a:spcPts val="1810"/>
                        </a:lnSpc>
                      </a:pPr>
                      <a:endParaRPr lang="en-US" sz="4000" spc="-5" dirty="0">
                        <a:latin typeface="Times New Roman"/>
                        <a:cs typeface="Times New Roman"/>
                      </a:endParaRPr>
                    </a:p>
                    <a:p>
                      <a:pPr marL="635" algn="ctr">
                        <a:lnSpc>
                          <a:spcPts val="1810"/>
                        </a:lnSpc>
                      </a:pPr>
                      <a:r>
                        <a:rPr sz="4000" spc="-5" dirty="0">
                          <a:latin typeface="Times New Roman"/>
                          <a:cs typeface="Times New Roman"/>
                        </a:rPr>
                        <a:t>User</a:t>
                      </a:r>
                      <a:r>
                        <a:rPr sz="4000" spc="-40" dirty="0">
                          <a:latin typeface="Times New Roman"/>
                          <a:cs typeface="Times New Roman"/>
                        </a:rPr>
                        <a:t> </a:t>
                      </a:r>
                      <a:endParaRPr lang="en-US" sz="4000" spc="-40" dirty="0">
                        <a:latin typeface="Times New Roman"/>
                        <a:cs typeface="Times New Roman"/>
                      </a:endParaRPr>
                    </a:p>
                    <a:p>
                      <a:pPr marL="635" algn="ctr">
                        <a:lnSpc>
                          <a:spcPts val="1810"/>
                        </a:lnSpc>
                      </a:pPr>
                      <a:endParaRPr lang="en-US" sz="4000" spc="-40" dirty="0">
                        <a:latin typeface="Times New Roman"/>
                        <a:cs typeface="Times New Roman"/>
                      </a:endParaRPr>
                    </a:p>
                    <a:p>
                      <a:pPr marL="635" algn="ctr">
                        <a:lnSpc>
                          <a:spcPts val="1810"/>
                        </a:lnSpc>
                      </a:pPr>
                      <a:endParaRPr lang="en-US" sz="4000" spc="-10" dirty="0">
                        <a:latin typeface="Times New Roman"/>
                        <a:cs typeface="Times New Roman"/>
                      </a:endParaRPr>
                    </a:p>
                    <a:p>
                      <a:pPr marL="635" algn="ctr">
                        <a:lnSpc>
                          <a:spcPts val="1810"/>
                        </a:lnSpc>
                      </a:pPr>
                      <a:r>
                        <a:rPr sz="4000" spc="-10" dirty="0">
                          <a:latin typeface="Times New Roman"/>
                          <a:cs typeface="Times New Roman"/>
                        </a:rPr>
                        <a:t>Story</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As a registered user, I want a functionality to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b="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enable alerts so that I can be notified </a:t>
                      </a:r>
                      <a:r>
                        <a:rPr lang="en-US" sz="4000" dirty="0">
                          <a:latin typeface="Times New Roman" panose="02020603050405020304" pitchFamily="18" charset="0"/>
                          <a:cs typeface="Times New Roman" panose="02020603050405020304" pitchFamily="18" charset="0"/>
                        </a:rPr>
                        <a:t>about </a:t>
                      </a:r>
                    </a:p>
                    <a:p>
                      <a:pPr marL="0" marR="0" lvl="0" indent="0" algn="ctr" defTabSz="914400" rtl="0" eaLnBrk="1" fontAlgn="auto" latinLnBrk="0" hangingPunct="1">
                        <a:lnSpc>
                          <a:spcPts val="1900"/>
                        </a:lnSpc>
                        <a:spcBef>
                          <a:spcPts val="0"/>
                        </a:spcBef>
                        <a:spcAft>
                          <a:spcPts val="0"/>
                        </a:spcAft>
                        <a:buClrTx/>
                        <a:buSzTx/>
                        <a:buFontTx/>
                        <a:buNone/>
                        <a:tabLst/>
                        <a:defRPr/>
                      </a:pPr>
                      <a:endParaRPr lang="en-US" sz="40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lang="en-US" sz="4000" dirty="0">
                          <a:latin typeface="Times New Roman" panose="02020603050405020304" pitchFamily="18" charset="0"/>
                          <a:cs typeface="Times New Roman" panose="02020603050405020304" pitchFamily="18" charset="0"/>
                        </a:rPr>
                        <a:t>important updates.</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2540" algn="ctr">
                        <a:lnSpc>
                          <a:spcPts val="2340"/>
                        </a:lnSpc>
                      </a:pPr>
                      <a:endParaRPr lang="en-US" sz="4000" dirty="0">
                        <a:latin typeface="Times New Roman"/>
                        <a:cs typeface="Times New Roman"/>
                      </a:endParaRPr>
                    </a:p>
                    <a:p>
                      <a:pPr marL="2540" algn="ctr">
                        <a:lnSpc>
                          <a:spcPts val="2340"/>
                        </a:lnSpc>
                      </a:pPr>
                      <a:r>
                        <a:rPr lang="en-US" sz="4000" dirty="0">
                          <a:latin typeface="Times New Roman"/>
                          <a:cs typeface="Times New Roman"/>
                        </a:rPr>
                        <a:t>5</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1905" algn="ctr">
                        <a:lnSpc>
                          <a:spcPts val="2340"/>
                        </a:lnSpc>
                      </a:pPr>
                      <a:endParaRPr lang="en-US" sz="4000" spc="5" dirty="0">
                        <a:latin typeface="Times New Roman"/>
                        <a:cs typeface="Times New Roman"/>
                      </a:endParaRPr>
                    </a:p>
                    <a:p>
                      <a:pPr marL="1905" algn="ctr">
                        <a:lnSpc>
                          <a:spcPts val="2340"/>
                        </a:lnSpc>
                      </a:pPr>
                      <a:r>
                        <a:rPr lang="en-US" sz="4000" spc="5" dirty="0">
                          <a:latin typeface="Times New Roman"/>
                          <a:cs typeface="Times New Roman"/>
                        </a:rPr>
                        <a:t>Done</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2747918377"/>
                  </a:ext>
                </a:extLst>
              </a:tr>
              <a:tr h="844176">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4000" dirty="0">
                          <a:latin typeface="Times New Roman"/>
                          <a:cs typeface="Times New Roman"/>
                        </a:rPr>
                        <a:t>TA – 18</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spc="-30" dirty="0">
                        <a:latin typeface="Times New Roman"/>
                        <a:cs typeface="Times New Roman"/>
                      </a:endParaRPr>
                    </a:p>
                    <a:p>
                      <a:pPr marL="635" algn="ctr">
                        <a:lnSpc>
                          <a:spcPts val="2035"/>
                        </a:lnSpc>
                      </a:pPr>
                      <a:endParaRPr lang="en-US" sz="4000" spc="-30" dirty="0">
                        <a:latin typeface="Times New Roman"/>
                        <a:cs typeface="Times New Roman"/>
                      </a:endParaRPr>
                    </a:p>
                    <a:p>
                      <a:pPr marL="635" algn="ctr">
                        <a:lnSpc>
                          <a:spcPts val="2035"/>
                        </a:lnSpc>
                      </a:pPr>
                      <a:r>
                        <a:rPr sz="4000" spc="-30" dirty="0">
                          <a:latin typeface="Times New Roman"/>
                          <a:cs typeface="Times New Roman"/>
                        </a:rPr>
                        <a:t>Task</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2540" algn="ctr">
                        <a:lnSpc>
                          <a:spcPts val="2035"/>
                        </a:lnSpc>
                      </a:pPr>
                      <a:endParaRPr lang="en-US" sz="4000" dirty="0">
                        <a:latin typeface="Times New Roman"/>
                        <a:cs typeface="Times New Roman"/>
                      </a:endParaRPr>
                    </a:p>
                    <a:p>
                      <a:pPr marL="2540" algn="ctr">
                        <a:lnSpc>
                          <a:spcPts val="2035"/>
                        </a:lnSpc>
                      </a:pPr>
                      <a:endParaRPr lang="en-US" sz="4000" dirty="0">
                        <a:latin typeface="Times New Roman"/>
                        <a:cs typeface="Times New Roman"/>
                      </a:endParaRPr>
                    </a:p>
                    <a:p>
                      <a:pPr marL="2540" algn="ctr">
                        <a:lnSpc>
                          <a:spcPts val="2035"/>
                        </a:lnSpc>
                      </a:pPr>
                      <a:r>
                        <a:rPr sz="4000" dirty="0">
                          <a:latin typeface="Times New Roman"/>
                          <a:cs typeface="Times New Roman"/>
                        </a:rPr>
                        <a:t>Preparing</a:t>
                      </a:r>
                      <a:r>
                        <a:rPr sz="4000" spc="-25" dirty="0">
                          <a:latin typeface="Times New Roman"/>
                          <a:cs typeface="Times New Roman"/>
                        </a:rPr>
                        <a:t> </a:t>
                      </a:r>
                      <a:r>
                        <a:rPr sz="4000" dirty="0">
                          <a:latin typeface="Times New Roman"/>
                          <a:cs typeface="Times New Roman"/>
                        </a:rPr>
                        <a:t>Deployment</a:t>
                      </a:r>
                      <a:r>
                        <a:rPr sz="4000" spc="-50" dirty="0">
                          <a:latin typeface="Times New Roman"/>
                          <a:cs typeface="Times New Roman"/>
                        </a:rPr>
                        <a:t> </a:t>
                      </a:r>
                      <a:r>
                        <a:rPr sz="4000" dirty="0">
                          <a:latin typeface="Times New Roman"/>
                          <a:cs typeface="Times New Roman"/>
                        </a:rPr>
                        <a:t>Manual</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dirty="0">
                        <a:latin typeface="Times New Roman"/>
                        <a:cs typeface="Times New Roman"/>
                      </a:endParaRPr>
                    </a:p>
                    <a:p>
                      <a:pPr marL="635" algn="ctr">
                        <a:lnSpc>
                          <a:spcPts val="2035"/>
                        </a:lnSpc>
                      </a:pPr>
                      <a:r>
                        <a:rPr sz="4000" dirty="0">
                          <a:latin typeface="Times New Roman"/>
                          <a:cs typeface="Times New Roman"/>
                        </a:rPr>
                        <a:t>3</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1905" algn="ctr">
                        <a:lnSpc>
                          <a:spcPts val="2340"/>
                        </a:lnSpc>
                      </a:pPr>
                      <a:endParaRPr lang="en-US" sz="4000" spc="5" dirty="0">
                        <a:latin typeface="Times New Roman"/>
                        <a:cs typeface="Times New Roman"/>
                      </a:endParaRPr>
                    </a:p>
                    <a:p>
                      <a:pPr marL="1905" algn="ctr">
                        <a:lnSpc>
                          <a:spcPts val="2340"/>
                        </a:lnSpc>
                      </a:pPr>
                      <a:r>
                        <a:rPr lang="en-US" sz="4000" spc="5" dirty="0">
                          <a:latin typeface="Times New Roman"/>
                          <a:cs typeface="Times New Roman"/>
                        </a:rPr>
                        <a:t>Done</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1167684284"/>
                  </a:ext>
                </a:extLst>
              </a:tr>
              <a:tr h="861131">
                <a:tc>
                  <a:txBody>
                    <a:bodyPr/>
                    <a:lstStyle/>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0" marR="0" lvl="0" indent="0" algn="ctr" defTabSz="914400" rtl="0" eaLnBrk="1" fontAlgn="auto" latinLnBrk="0" hangingPunct="1">
                        <a:lnSpc>
                          <a:spcPts val="1864"/>
                        </a:lnSpc>
                        <a:spcBef>
                          <a:spcPts val="0"/>
                        </a:spcBef>
                        <a:spcAft>
                          <a:spcPts val="0"/>
                        </a:spcAft>
                        <a:buClrTx/>
                        <a:buSzTx/>
                        <a:buFontTx/>
                        <a:buNone/>
                        <a:tabLst/>
                        <a:defRPr/>
                      </a:pPr>
                      <a:r>
                        <a:rPr lang="en-US" sz="4000" dirty="0">
                          <a:latin typeface="Times New Roman"/>
                          <a:cs typeface="Times New Roman"/>
                        </a:rPr>
                        <a:t>TA – 19</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spc="-30" dirty="0">
                        <a:latin typeface="Times New Roman"/>
                        <a:cs typeface="Times New Roman"/>
                      </a:endParaRPr>
                    </a:p>
                    <a:p>
                      <a:pPr marL="635" algn="ctr">
                        <a:lnSpc>
                          <a:spcPts val="2035"/>
                        </a:lnSpc>
                      </a:pPr>
                      <a:endParaRPr lang="en-US" sz="4000" spc="-30" dirty="0">
                        <a:latin typeface="Times New Roman"/>
                        <a:cs typeface="Times New Roman"/>
                      </a:endParaRPr>
                    </a:p>
                    <a:p>
                      <a:pPr marL="635" algn="ctr">
                        <a:lnSpc>
                          <a:spcPts val="2035"/>
                        </a:lnSpc>
                      </a:pPr>
                      <a:r>
                        <a:rPr sz="4000" spc="-30" dirty="0">
                          <a:latin typeface="Times New Roman"/>
                          <a:cs typeface="Times New Roman"/>
                        </a:rPr>
                        <a:t>Task</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algn="ctr">
                        <a:lnSpc>
                          <a:spcPts val="2035"/>
                        </a:lnSpc>
                      </a:pPr>
                      <a:endParaRPr lang="en-US" sz="4000" spc="-5" dirty="0">
                        <a:latin typeface="Times New Roman"/>
                        <a:cs typeface="Times New Roman"/>
                      </a:endParaRPr>
                    </a:p>
                    <a:p>
                      <a:pPr algn="ctr">
                        <a:lnSpc>
                          <a:spcPts val="2035"/>
                        </a:lnSpc>
                      </a:pPr>
                      <a:endParaRPr lang="en-US" sz="4000" spc="-5" dirty="0">
                        <a:latin typeface="Times New Roman"/>
                        <a:cs typeface="Times New Roman"/>
                      </a:endParaRPr>
                    </a:p>
                    <a:p>
                      <a:pPr algn="ctr">
                        <a:lnSpc>
                          <a:spcPts val="2035"/>
                        </a:lnSpc>
                      </a:pPr>
                      <a:r>
                        <a:rPr sz="4000" spc="-5" dirty="0">
                          <a:latin typeface="Times New Roman"/>
                          <a:cs typeface="Times New Roman"/>
                        </a:rPr>
                        <a:t>Preparing</a:t>
                      </a:r>
                      <a:r>
                        <a:rPr sz="4000" spc="-20" dirty="0">
                          <a:latin typeface="Times New Roman"/>
                          <a:cs typeface="Times New Roman"/>
                        </a:rPr>
                        <a:t> </a:t>
                      </a:r>
                      <a:r>
                        <a:rPr sz="4000" spc="-5" dirty="0">
                          <a:latin typeface="Times New Roman"/>
                          <a:cs typeface="Times New Roman"/>
                        </a:rPr>
                        <a:t>User</a:t>
                      </a:r>
                      <a:r>
                        <a:rPr sz="4000" spc="-20" dirty="0">
                          <a:latin typeface="Times New Roman"/>
                          <a:cs typeface="Times New Roman"/>
                        </a:rPr>
                        <a:t> </a:t>
                      </a:r>
                      <a:r>
                        <a:rPr sz="4000" spc="-5" dirty="0">
                          <a:latin typeface="Times New Roman"/>
                          <a:cs typeface="Times New Roman"/>
                        </a:rPr>
                        <a:t>Manual</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dirty="0">
                        <a:latin typeface="Times New Roman"/>
                        <a:cs typeface="Times New Roman"/>
                      </a:endParaRPr>
                    </a:p>
                    <a:p>
                      <a:pPr marL="635" algn="ctr">
                        <a:lnSpc>
                          <a:spcPts val="2035"/>
                        </a:lnSpc>
                      </a:pPr>
                      <a:r>
                        <a:rPr lang="en-US" sz="4000" dirty="0">
                          <a:latin typeface="Times New Roman"/>
                          <a:cs typeface="Times New Roman"/>
                        </a:rPr>
                        <a:t>3</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1905" algn="ctr">
                        <a:lnSpc>
                          <a:spcPts val="2340"/>
                        </a:lnSpc>
                      </a:pPr>
                      <a:endParaRPr lang="en-US" sz="4000" spc="5" dirty="0">
                        <a:latin typeface="Times New Roman"/>
                        <a:cs typeface="Times New Roman"/>
                      </a:endParaRPr>
                    </a:p>
                    <a:p>
                      <a:pPr marL="1905" algn="ctr">
                        <a:lnSpc>
                          <a:spcPts val="2340"/>
                        </a:lnSpc>
                      </a:pPr>
                      <a:r>
                        <a:rPr lang="en-US" sz="4000" spc="5" dirty="0">
                          <a:latin typeface="Times New Roman"/>
                          <a:cs typeface="Times New Roman"/>
                        </a:rPr>
                        <a:t>Done</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3455226546"/>
                  </a:ext>
                </a:extLst>
              </a:tr>
              <a:tr h="1261380">
                <a:tc>
                  <a:txBody>
                    <a:bodyPr/>
                    <a:lstStyle/>
                    <a:p>
                      <a:pPr marL="635"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endParaRPr lang="en-US" sz="4000" dirty="0">
                        <a:latin typeface="Times New Roman"/>
                        <a:cs typeface="Times New Roman"/>
                      </a:endParaRPr>
                    </a:p>
                    <a:p>
                      <a:pPr marL="635" marR="0" lvl="0" indent="0" algn="ctr" defTabSz="914400" rtl="0" eaLnBrk="1" fontAlgn="auto" latinLnBrk="0" hangingPunct="1">
                        <a:lnSpc>
                          <a:spcPts val="1864"/>
                        </a:lnSpc>
                        <a:spcBef>
                          <a:spcPts val="0"/>
                        </a:spcBef>
                        <a:spcAft>
                          <a:spcPts val="0"/>
                        </a:spcAft>
                        <a:buClrTx/>
                        <a:buSzTx/>
                        <a:buFontTx/>
                        <a:buNone/>
                        <a:tabLst/>
                        <a:defRPr/>
                      </a:pPr>
                      <a:r>
                        <a:rPr lang="en-US" sz="4000" dirty="0">
                          <a:latin typeface="Times New Roman"/>
                          <a:cs typeface="Times New Roman"/>
                        </a:rPr>
                        <a:t>TA – 20</a:t>
                      </a: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spc="-30" dirty="0">
                        <a:latin typeface="Times New Roman"/>
                        <a:cs typeface="Times New Roman"/>
                      </a:endParaRPr>
                    </a:p>
                    <a:p>
                      <a:pPr marL="635" algn="ctr">
                        <a:lnSpc>
                          <a:spcPts val="2035"/>
                        </a:lnSpc>
                      </a:pPr>
                      <a:endParaRPr lang="en-US" sz="4000" spc="-30" dirty="0">
                        <a:latin typeface="Times New Roman"/>
                        <a:cs typeface="Times New Roman"/>
                      </a:endParaRPr>
                    </a:p>
                    <a:p>
                      <a:pPr marL="635" algn="ctr">
                        <a:lnSpc>
                          <a:spcPts val="2035"/>
                        </a:lnSpc>
                      </a:pPr>
                      <a:r>
                        <a:rPr sz="4000" spc="-30" dirty="0">
                          <a:latin typeface="Times New Roman"/>
                          <a:cs typeface="Times New Roman"/>
                        </a:rPr>
                        <a:t>Task</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0" marR="0" lvl="0" indent="0" algn="ctr" defTabSz="914400" eaLnBrk="1" fontAlgn="auto" latinLnBrk="0" hangingPunct="1">
                        <a:lnSpc>
                          <a:spcPts val="2035"/>
                        </a:lnSpc>
                        <a:spcBef>
                          <a:spcPts val="0"/>
                        </a:spcBef>
                        <a:spcAft>
                          <a:spcPts val="0"/>
                        </a:spcAft>
                        <a:buClrTx/>
                        <a:buSzTx/>
                        <a:buFontTx/>
                        <a:buNone/>
                        <a:tabLst/>
                        <a:defRPr/>
                      </a:pPr>
                      <a:endParaRPr lang="en-US" sz="4000" spc="-5" dirty="0">
                        <a:latin typeface="Times New Roman"/>
                        <a:cs typeface="Times New Roman"/>
                      </a:endParaRPr>
                    </a:p>
                    <a:p>
                      <a:pPr marL="0" marR="0" lvl="0" indent="0" algn="ctr" defTabSz="914400" eaLnBrk="1" fontAlgn="auto" latinLnBrk="0" hangingPunct="1">
                        <a:lnSpc>
                          <a:spcPts val="2035"/>
                        </a:lnSpc>
                        <a:spcBef>
                          <a:spcPts val="0"/>
                        </a:spcBef>
                        <a:spcAft>
                          <a:spcPts val="0"/>
                        </a:spcAft>
                        <a:buClrTx/>
                        <a:buSzTx/>
                        <a:buFontTx/>
                        <a:buNone/>
                        <a:tabLst/>
                        <a:defRPr/>
                      </a:pPr>
                      <a:endParaRPr lang="en-US" sz="4000" spc="-5" dirty="0">
                        <a:latin typeface="Times New Roman"/>
                        <a:cs typeface="Times New Roman"/>
                      </a:endParaRPr>
                    </a:p>
                    <a:p>
                      <a:pPr marL="0" marR="0" lvl="0" indent="0" algn="ctr" defTabSz="914400" eaLnBrk="1" fontAlgn="auto" latinLnBrk="0" hangingPunct="1">
                        <a:lnSpc>
                          <a:spcPts val="2035"/>
                        </a:lnSpc>
                        <a:spcBef>
                          <a:spcPts val="0"/>
                        </a:spcBef>
                        <a:spcAft>
                          <a:spcPts val="0"/>
                        </a:spcAft>
                        <a:buClrTx/>
                        <a:buSzTx/>
                        <a:buFontTx/>
                        <a:buNone/>
                        <a:tabLst/>
                        <a:defRPr/>
                      </a:pPr>
                      <a:r>
                        <a:rPr lang="en-US" sz="4000" spc="-5" dirty="0">
                          <a:latin typeface="Times New Roman"/>
                          <a:cs typeface="Times New Roman"/>
                        </a:rPr>
                        <a:t>Preparing</a:t>
                      </a:r>
                      <a:r>
                        <a:rPr lang="en-US" sz="4000" spc="-20" dirty="0">
                          <a:latin typeface="Times New Roman"/>
                          <a:cs typeface="Times New Roman"/>
                        </a:rPr>
                        <a:t> </a:t>
                      </a:r>
                      <a:r>
                        <a:rPr lang="en-US" sz="4000" spc="-5" dirty="0">
                          <a:latin typeface="Times New Roman"/>
                          <a:cs typeface="Times New Roman"/>
                        </a:rPr>
                        <a:t>Tech Paper</a:t>
                      </a: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635" algn="ctr">
                        <a:lnSpc>
                          <a:spcPts val="2035"/>
                        </a:lnSpc>
                      </a:pPr>
                      <a:endParaRPr lang="en-US" sz="4000" dirty="0">
                        <a:latin typeface="Times New Roman"/>
                        <a:cs typeface="Times New Roman"/>
                      </a:endParaRPr>
                    </a:p>
                    <a:p>
                      <a:pPr marL="635" algn="ctr">
                        <a:lnSpc>
                          <a:spcPts val="2035"/>
                        </a:lnSpc>
                      </a:pPr>
                      <a:r>
                        <a:rPr lang="en-US" sz="4000" dirty="0">
                          <a:latin typeface="Times New Roman"/>
                          <a:cs typeface="Times New Roman"/>
                        </a:rPr>
                        <a:t>3</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solidFill>
                      <a:schemeClr val="accent3">
                        <a:lumMod val="20000"/>
                        <a:lumOff val="80000"/>
                      </a:schemeClr>
                    </a:solidFill>
                  </a:tcPr>
                </a:tc>
                <a:tc>
                  <a:txBody>
                    <a:bodyPr/>
                    <a:lstStyle/>
                    <a:p>
                      <a:pPr marL="1905" algn="ctr">
                        <a:lnSpc>
                          <a:spcPts val="2340"/>
                        </a:lnSpc>
                      </a:pPr>
                      <a:br>
                        <a:rPr lang="en-US" sz="4000" spc="5" dirty="0">
                          <a:latin typeface="Times New Roman"/>
                          <a:cs typeface="Times New Roman"/>
                        </a:rPr>
                      </a:br>
                      <a:r>
                        <a:rPr sz="4000" spc="5" dirty="0">
                          <a:latin typeface="Times New Roman"/>
                          <a:cs typeface="Times New Roman"/>
                        </a:rPr>
                        <a:t>Do</a:t>
                      </a:r>
                      <a:r>
                        <a:rPr lang="en-US" sz="4000" spc="5" dirty="0">
                          <a:latin typeface="Times New Roman"/>
                          <a:cs typeface="Times New Roman"/>
                        </a:rPr>
                        <a:t>ne</a:t>
                      </a:r>
                      <a:endParaRPr sz="40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solidFill>
                      <a:schemeClr val="accent3">
                        <a:lumMod val="20000"/>
                        <a:lumOff val="80000"/>
                      </a:schemeClr>
                    </a:solidFill>
                  </a:tcPr>
                </a:tc>
                <a:extLst>
                  <a:ext uri="{0D108BD9-81ED-4DB2-BD59-A6C34878D82A}">
                    <a16:rowId xmlns:a16="http://schemas.microsoft.com/office/drawing/2014/main" val="394244327"/>
                  </a:ext>
                </a:extLst>
              </a:tr>
            </a:tbl>
          </a:graphicData>
        </a:graphic>
      </p:graphicFrame>
      <p:pic>
        <p:nvPicPr>
          <p:cNvPr id="3" name="Picture 2">
            <a:extLst>
              <a:ext uri="{FF2B5EF4-FFF2-40B4-BE49-F238E27FC236}">
                <a16:creationId xmlns:a16="http://schemas.microsoft.com/office/drawing/2014/main" id="{B5DAAE75-F637-83EE-17AD-4D25E46E3C5F}"/>
              </a:ext>
            </a:extLst>
          </p:cNvPr>
          <p:cNvPicPr>
            <a:picLocks noChangeAspect="1"/>
          </p:cNvPicPr>
          <p:nvPr/>
        </p:nvPicPr>
        <p:blipFill>
          <a:blip r:embed="rId2"/>
          <a:stretch>
            <a:fillRect/>
          </a:stretch>
        </p:blipFill>
        <p:spPr>
          <a:xfrm>
            <a:off x="16611599" y="24653"/>
            <a:ext cx="1640541" cy="15374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10852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5" name="Group 1044">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434"/>
            <a:ext cx="18288000" cy="10342480"/>
            <a:chOff x="0" y="-7622"/>
            <a:chExt cx="12192000" cy="6894986"/>
          </a:xfrm>
        </p:grpSpPr>
        <p:sp>
          <p:nvSpPr>
            <p:cNvPr id="1046" name="Rectangle 1045">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7" name="Rectangle 1046">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1028" name="Picture 4" descr="Metrics Stock Illustrations – 22,782 Metrics Stock Illustrations, Vectors &amp;  Clipart - Dreamstime">
            <a:extLst>
              <a:ext uri="{FF2B5EF4-FFF2-40B4-BE49-F238E27FC236}">
                <a16:creationId xmlns:a16="http://schemas.microsoft.com/office/drawing/2014/main" id="{364BCD3E-BC62-4DFA-1825-A94D32554268}"/>
              </a:ext>
            </a:extLst>
          </p:cNvPr>
          <p:cNvPicPr>
            <a:picLocks noChangeAspect="1" noChangeArrowheads="1"/>
          </p:cNvPicPr>
          <p:nvPr/>
        </p:nvPicPr>
        <p:blipFill>
          <a:blip r:embed="rId2">
            <a:alphaModFix amt="59000"/>
            <a:extLst>
              <a:ext uri="{28A0092B-C50C-407E-A947-70E740481C1C}">
                <a14:useLocalDpi xmlns:a14="http://schemas.microsoft.com/office/drawing/2010/main" val="0"/>
              </a:ext>
            </a:extLst>
          </a:blip>
          <a:srcRect t="15214" b="8959"/>
          <a:stretch/>
        </p:blipFill>
        <p:spPr bwMode="auto">
          <a:xfrm>
            <a:off x="20" y="-11436"/>
            <a:ext cx="18287981" cy="103310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dog wearing sunglasses and a suit&#10;&#10;Description automatically generated">
            <a:extLst>
              <a:ext uri="{FF2B5EF4-FFF2-40B4-BE49-F238E27FC236}">
                <a16:creationId xmlns:a16="http://schemas.microsoft.com/office/drawing/2014/main" id="{55EB68EB-02E6-1838-D0A2-FBF8B3D69B91}"/>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40712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DAD75-3764-994E-F9AB-844CBF8D224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5D8D38F4-C844-C1B1-838E-78F744B36B9C}"/>
              </a:ext>
            </a:extLst>
          </p:cNvPr>
          <p:cNvSpPr txBox="1"/>
          <p:nvPr/>
        </p:nvSpPr>
        <p:spPr>
          <a:xfrm>
            <a:off x="5410200" y="305731"/>
            <a:ext cx="9268690" cy="1107996"/>
          </a:xfrm>
          <a:prstGeom prst="rect">
            <a:avLst/>
          </a:prstGeom>
          <a:noFill/>
        </p:spPr>
        <p:txBody>
          <a:bodyPr wrap="square">
            <a:spAutoFit/>
          </a:bodyPr>
          <a:lstStyle/>
          <a:p>
            <a:r>
              <a:rPr lang="en-US" sz="6600" b="1" spc="-85" dirty="0">
                <a:solidFill>
                  <a:srgbClr val="000000"/>
                </a:solidFill>
                <a:latin typeface="Times New Roman" panose="02020603050405020304" pitchFamily="18" charset="0"/>
                <a:cs typeface="Times New Roman" panose="02020603050405020304" pitchFamily="18" charset="0"/>
              </a:rPr>
              <a:t>Team</a:t>
            </a:r>
            <a:r>
              <a:rPr lang="en-US" sz="6600" b="1" spc="-100" dirty="0">
                <a:solidFill>
                  <a:srgbClr val="000000"/>
                </a:solidFill>
                <a:latin typeface="Times New Roman" panose="02020603050405020304" pitchFamily="18" charset="0"/>
                <a:cs typeface="Times New Roman" panose="02020603050405020304" pitchFamily="18" charset="0"/>
              </a:rPr>
              <a:t> </a:t>
            </a:r>
            <a:r>
              <a:rPr lang="en-US" sz="6600" b="1" spc="-45" dirty="0">
                <a:solidFill>
                  <a:srgbClr val="000000"/>
                </a:solidFill>
                <a:latin typeface="Times New Roman" panose="02020603050405020304" pitchFamily="18" charset="0"/>
                <a:cs typeface="Times New Roman" panose="02020603050405020304" pitchFamily="18" charset="0"/>
              </a:rPr>
              <a:t>Velocity</a:t>
            </a:r>
            <a:r>
              <a:rPr lang="en-US" sz="6600" b="1" spc="-15" dirty="0">
                <a:solidFill>
                  <a:srgbClr val="000000"/>
                </a:solidFill>
                <a:latin typeface="Times New Roman" panose="02020603050405020304" pitchFamily="18" charset="0"/>
                <a:cs typeface="Times New Roman" panose="02020603050405020304" pitchFamily="18" charset="0"/>
              </a:rPr>
              <a:t> </a:t>
            </a:r>
            <a:r>
              <a:rPr lang="en-US" sz="6600" b="1" spc="-5" dirty="0">
                <a:solidFill>
                  <a:srgbClr val="000000"/>
                </a:solidFill>
                <a:latin typeface="Times New Roman" panose="02020603050405020304" pitchFamily="18" charset="0"/>
                <a:cs typeface="Times New Roman" panose="02020603050405020304" pitchFamily="18" charset="0"/>
              </a:rPr>
              <a:t>Chart</a:t>
            </a:r>
            <a:endParaRPr lang="en-US" sz="6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EF6F568-C99E-9238-8378-D1D759D4D4D3}"/>
              </a:ext>
            </a:extLst>
          </p:cNvPr>
          <p:cNvPicPr>
            <a:picLocks noChangeAspect="1"/>
          </p:cNvPicPr>
          <p:nvPr/>
        </p:nvPicPr>
        <p:blipFill>
          <a:blip r:embed="rId3"/>
          <a:stretch>
            <a:fillRect/>
          </a:stretch>
        </p:blipFill>
        <p:spPr>
          <a:xfrm>
            <a:off x="1295400" y="1828696"/>
            <a:ext cx="15544800" cy="7977493"/>
          </a:xfrm>
          <a:prstGeom prst="rect">
            <a:avLst/>
          </a:prstGeom>
          <a:ln>
            <a:noFill/>
          </a:ln>
          <a:effectLst>
            <a:softEdge rad="112500"/>
          </a:effectLst>
        </p:spPr>
      </p:pic>
    </p:spTree>
    <p:extLst>
      <p:ext uri="{BB962C8B-B14F-4D97-AF65-F5344CB8AC3E}">
        <p14:creationId xmlns:p14="http://schemas.microsoft.com/office/powerpoint/2010/main" val="1787731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8D38F4-C844-C1B1-838E-78F744B36B9C}"/>
              </a:ext>
            </a:extLst>
          </p:cNvPr>
          <p:cNvSpPr txBox="1"/>
          <p:nvPr/>
        </p:nvSpPr>
        <p:spPr>
          <a:xfrm>
            <a:off x="2971800" y="305731"/>
            <a:ext cx="11707090" cy="1107996"/>
          </a:xfrm>
          <a:prstGeom prst="rect">
            <a:avLst/>
          </a:prstGeom>
          <a:noFill/>
        </p:spPr>
        <p:txBody>
          <a:bodyPr wrap="square">
            <a:spAutoFit/>
          </a:bodyPr>
          <a:lstStyle/>
          <a:p>
            <a:r>
              <a:rPr lang="en-US" sz="6600" b="1" spc="-85" dirty="0">
                <a:solidFill>
                  <a:srgbClr val="000000"/>
                </a:solidFill>
                <a:latin typeface="Times New Roman" panose="02020603050405020304" pitchFamily="18" charset="0"/>
                <a:cs typeface="Times New Roman" panose="02020603050405020304" pitchFamily="18" charset="0"/>
              </a:rPr>
              <a:t>Team Historical</a:t>
            </a:r>
            <a:r>
              <a:rPr lang="en-US" sz="6600" b="0" i="0" dirty="0">
                <a:solidFill>
                  <a:srgbClr val="000000"/>
                </a:solidFill>
                <a:effectLst/>
                <a:latin typeface="docs-Calibri"/>
              </a:rPr>
              <a:t> </a:t>
            </a:r>
            <a:r>
              <a:rPr lang="en-US" sz="6600" b="1" spc="-45" dirty="0">
                <a:solidFill>
                  <a:srgbClr val="000000"/>
                </a:solidFill>
                <a:latin typeface="Times New Roman" panose="02020603050405020304" pitchFamily="18" charset="0"/>
                <a:cs typeface="Times New Roman" panose="02020603050405020304" pitchFamily="18" charset="0"/>
              </a:rPr>
              <a:t>Velocity</a:t>
            </a:r>
            <a:r>
              <a:rPr lang="en-US" sz="6600" b="1" spc="-15" dirty="0">
                <a:solidFill>
                  <a:srgbClr val="000000"/>
                </a:solidFill>
                <a:latin typeface="Times New Roman" panose="02020603050405020304" pitchFamily="18" charset="0"/>
                <a:cs typeface="Times New Roman" panose="02020603050405020304" pitchFamily="18" charset="0"/>
              </a:rPr>
              <a:t> </a:t>
            </a:r>
            <a:r>
              <a:rPr lang="en-US" sz="6600" b="1" spc="-5" dirty="0">
                <a:solidFill>
                  <a:srgbClr val="000000"/>
                </a:solidFill>
                <a:latin typeface="Times New Roman" panose="02020603050405020304" pitchFamily="18" charset="0"/>
                <a:cs typeface="Times New Roman" panose="02020603050405020304" pitchFamily="18" charset="0"/>
              </a:rPr>
              <a:t>Chart</a:t>
            </a:r>
            <a:endParaRPr lang="en-US" sz="6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1F8D8EB-01F1-1134-CD08-503BE73433A7}"/>
              </a:ext>
            </a:extLst>
          </p:cNvPr>
          <p:cNvPicPr>
            <a:picLocks noChangeAspect="1"/>
          </p:cNvPicPr>
          <p:nvPr/>
        </p:nvPicPr>
        <p:blipFill>
          <a:blip r:embed="rId2"/>
          <a:srcRect l="-957"/>
          <a:stretch/>
        </p:blipFill>
        <p:spPr>
          <a:xfrm>
            <a:off x="1066800" y="1413727"/>
            <a:ext cx="16078200" cy="8567542"/>
          </a:xfrm>
          <a:prstGeom prst="rect">
            <a:avLst/>
          </a:prstGeom>
        </p:spPr>
      </p:pic>
      <p:pic>
        <p:nvPicPr>
          <p:cNvPr id="6" name="Picture 5">
            <a:extLst>
              <a:ext uri="{FF2B5EF4-FFF2-40B4-BE49-F238E27FC236}">
                <a16:creationId xmlns:a16="http://schemas.microsoft.com/office/drawing/2014/main" id="{39A64D73-3813-67EA-77F0-9ED61705E5D2}"/>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86682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5C11DB-C703-9131-BD1C-E0736E59EED7}"/>
              </a:ext>
            </a:extLst>
          </p:cNvPr>
          <p:cNvSpPr txBox="1"/>
          <p:nvPr/>
        </p:nvSpPr>
        <p:spPr>
          <a:xfrm>
            <a:off x="5105400" y="24653"/>
            <a:ext cx="9268690" cy="923330"/>
          </a:xfrm>
          <a:prstGeom prst="rect">
            <a:avLst/>
          </a:prstGeom>
          <a:noFill/>
        </p:spPr>
        <p:txBody>
          <a:bodyPr wrap="square">
            <a:spAutoFit/>
          </a:bodyPr>
          <a:lstStyle/>
          <a:p>
            <a:r>
              <a:rPr lang="en-US" sz="54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Burndown</a:t>
            </a:r>
            <a:r>
              <a:rPr lang="en-US" sz="54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Charts</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E5E78C6-7AD8-4CA6-68CE-F08AC8E09B4A}"/>
              </a:ext>
            </a:extLst>
          </p:cNvPr>
          <p:cNvSpPr txBox="1"/>
          <p:nvPr/>
        </p:nvSpPr>
        <p:spPr>
          <a:xfrm>
            <a:off x="1447800" y="9517559"/>
            <a:ext cx="15544800" cy="769441"/>
          </a:xfrm>
          <a:prstGeom prst="rect">
            <a:avLst/>
          </a:prstGeom>
          <a:noFill/>
        </p:spPr>
        <p:txBody>
          <a:bodyPr wrap="square">
            <a:spAutoFit/>
          </a:bodyPr>
          <a:lstStyle/>
          <a:p>
            <a:pPr marL="12700">
              <a:lnSpc>
                <a:spcPct val="100000"/>
              </a:lnSpc>
              <a:spcBef>
                <a:spcPts val="95"/>
              </a:spcBef>
            </a:pPr>
            <a:r>
              <a:rPr lang="en-US" sz="4400" b="1" spc="-55" dirty="0">
                <a:latin typeface="Times New Roman" panose="02020603050405020304" pitchFamily="18" charset="0"/>
                <a:cs typeface="Times New Roman" panose="02020603050405020304" pitchFamily="18" charset="0"/>
              </a:rPr>
              <a:t>We</a:t>
            </a:r>
            <a:r>
              <a:rPr lang="en-US" sz="4400" b="1" spc="5" dirty="0">
                <a:latin typeface="Times New Roman" panose="02020603050405020304" pitchFamily="18" charset="0"/>
                <a:cs typeface="Times New Roman" panose="02020603050405020304" pitchFamily="18" charset="0"/>
              </a:rPr>
              <a:t> </a:t>
            </a:r>
            <a:r>
              <a:rPr lang="en-US" sz="4400" b="1" spc="-15" dirty="0">
                <a:latin typeface="Times New Roman" panose="02020603050405020304" pitchFamily="18" charset="0"/>
                <a:cs typeface="Times New Roman" panose="02020603050405020304" pitchFamily="18" charset="0"/>
              </a:rPr>
              <a:t>committed</a:t>
            </a:r>
            <a:r>
              <a:rPr lang="en-US" sz="4400" b="1" dirty="0">
                <a:latin typeface="Times New Roman" panose="02020603050405020304" pitchFamily="18" charset="0"/>
                <a:cs typeface="Times New Roman" panose="02020603050405020304" pitchFamily="18" charset="0"/>
              </a:rPr>
              <a:t> </a:t>
            </a:r>
            <a:r>
              <a:rPr lang="en-US" sz="4400" b="1" spc="-15" dirty="0">
                <a:latin typeface="Times New Roman" panose="02020603050405020304" pitchFamily="18" charset="0"/>
                <a:cs typeface="Times New Roman" panose="02020603050405020304" pitchFamily="18" charset="0"/>
              </a:rPr>
              <a:t>to</a:t>
            </a:r>
            <a:r>
              <a:rPr lang="en-US" sz="4400" b="1" dirty="0">
                <a:latin typeface="Times New Roman" panose="02020603050405020304" pitchFamily="18" charset="0"/>
                <a:cs typeface="Times New Roman" panose="02020603050405020304" pitchFamily="18" charset="0"/>
              </a:rPr>
              <a:t> </a:t>
            </a:r>
            <a:r>
              <a:rPr lang="en-US" sz="4400" b="1" spc="-5" dirty="0">
                <a:latin typeface="Times New Roman" panose="02020603050405020304" pitchFamily="18" charset="0"/>
                <a:cs typeface="Times New Roman" panose="02020603050405020304" pitchFamily="18" charset="0"/>
              </a:rPr>
              <a:t>24</a:t>
            </a:r>
            <a:r>
              <a:rPr lang="en-US" sz="4400" b="1" spc="25" dirty="0">
                <a:latin typeface="Times New Roman" panose="02020603050405020304" pitchFamily="18" charset="0"/>
                <a:cs typeface="Times New Roman" panose="02020603050405020304" pitchFamily="18" charset="0"/>
              </a:rPr>
              <a:t> </a:t>
            </a:r>
            <a:r>
              <a:rPr lang="en-US" sz="4400" b="1" spc="-15" dirty="0">
                <a:latin typeface="Times New Roman" panose="02020603050405020304" pitchFamily="18" charset="0"/>
                <a:cs typeface="Times New Roman" panose="02020603050405020304" pitchFamily="18" charset="0"/>
              </a:rPr>
              <a:t>story</a:t>
            </a:r>
            <a:r>
              <a:rPr lang="en-US" sz="4400" b="1" spc="5" dirty="0">
                <a:latin typeface="Times New Roman" panose="02020603050405020304" pitchFamily="18" charset="0"/>
                <a:cs typeface="Times New Roman" panose="02020603050405020304" pitchFamily="18" charset="0"/>
              </a:rPr>
              <a:t> </a:t>
            </a:r>
            <a:r>
              <a:rPr lang="en-US" sz="4400" b="1" spc="-10" dirty="0">
                <a:latin typeface="Times New Roman" panose="02020603050405020304" pitchFamily="18" charset="0"/>
                <a:cs typeface="Times New Roman" panose="02020603050405020304" pitchFamily="18" charset="0"/>
              </a:rPr>
              <a:t>points</a:t>
            </a:r>
            <a:r>
              <a:rPr lang="en-US" sz="4400" b="1" dirty="0">
                <a:latin typeface="Times New Roman" panose="02020603050405020304" pitchFamily="18" charset="0"/>
                <a:cs typeface="Times New Roman" panose="02020603050405020304" pitchFamily="18" charset="0"/>
              </a:rPr>
              <a:t> </a:t>
            </a:r>
            <a:r>
              <a:rPr lang="en-US" sz="4400" b="1" spc="-5" dirty="0">
                <a:latin typeface="Times New Roman" panose="02020603050405020304" pitchFamily="18" charset="0"/>
                <a:cs typeface="Times New Roman" panose="02020603050405020304" pitchFamily="18" charset="0"/>
              </a:rPr>
              <a:t>and</a:t>
            </a:r>
            <a:r>
              <a:rPr lang="en-US" sz="4400" b="1" spc="20" dirty="0">
                <a:latin typeface="Times New Roman" panose="02020603050405020304" pitchFamily="18" charset="0"/>
                <a:cs typeface="Times New Roman" panose="02020603050405020304" pitchFamily="18" charset="0"/>
              </a:rPr>
              <a:t> </a:t>
            </a:r>
            <a:r>
              <a:rPr lang="en-US" sz="4400" b="1" spc="-15" dirty="0">
                <a:latin typeface="Times New Roman" panose="02020603050405020304" pitchFamily="18" charset="0"/>
                <a:cs typeface="Times New Roman" panose="02020603050405020304" pitchFamily="18" charset="0"/>
              </a:rPr>
              <a:t>completed</a:t>
            </a:r>
            <a:r>
              <a:rPr lang="en-US" sz="4400" b="1" spc="15" dirty="0">
                <a:latin typeface="Times New Roman" panose="02020603050405020304" pitchFamily="18" charset="0"/>
                <a:cs typeface="Times New Roman" panose="02020603050405020304" pitchFamily="18" charset="0"/>
              </a:rPr>
              <a:t> </a:t>
            </a:r>
            <a:r>
              <a:rPr lang="en-US" sz="4400" b="1" spc="-5" dirty="0">
                <a:latin typeface="Times New Roman" panose="02020603050405020304" pitchFamily="18" charset="0"/>
                <a:cs typeface="Times New Roman" panose="02020603050405020304" pitchFamily="18" charset="0"/>
              </a:rPr>
              <a:t>24</a:t>
            </a:r>
            <a:r>
              <a:rPr lang="en-US" sz="4400" b="1" spc="10" dirty="0">
                <a:latin typeface="Times New Roman" panose="02020603050405020304" pitchFamily="18" charset="0"/>
                <a:cs typeface="Times New Roman" panose="02020603050405020304" pitchFamily="18" charset="0"/>
              </a:rPr>
              <a:t> </a:t>
            </a:r>
            <a:r>
              <a:rPr lang="en-US" sz="4400" b="1" spc="-15" dirty="0">
                <a:latin typeface="Times New Roman" panose="02020603050405020304" pitchFamily="18" charset="0"/>
                <a:cs typeface="Times New Roman" panose="02020603050405020304" pitchFamily="18" charset="0"/>
              </a:rPr>
              <a:t>story</a:t>
            </a:r>
            <a:r>
              <a:rPr lang="en-US" sz="4400" b="1" spc="10" dirty="0">
                <a:latin typeface="Times New Roman" panose="02020603050405020304" pitchFamily="18" charset="0"/>
                <a:cs typeface="Times New Roman" panose="02020603050405020304" pitchFamily="18" charset="0"/>
              </a:rPr>
              <a:t> </a:t>
            </a:r>
            <a:r>
              <a:rPr lang="en-US" sz="4400" b="1" spc="-10" dirty="0">
                <a:latin typeface="Times New Roman" panose="02020603050405020304" pitchFamily="18" charset="0"/>
                <a:cs typeface="Times New Roman" panose="02020603050405020304" pitchFamily="18" charset="0"/>
              </a:rPr>
              <a:t>points.</a:t>
            </a:r>
            <a:endParaRPr lang="en-US" sz="4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1F5EB8D-8E26-BD95-B137-57BE7DF0DCFD}"/>
              </a:ext>
            </a:extLst>
          </p:cNvPr>
          <p:cNvPicPr>
            <a:picLocks noChangeAspect="1"/>
          </p:cNvPicPr>
          <p:nvPr/>
        </p:nvPicPr>
        <p:blipFill>
          <a:blip r:embed="rId2"/>
          <a:srcRect l="3223"/>
          <a:stretch/>
        </p:blipFill>
        <p:spPr>
          <a:xfrm>
            <a:off x="1016348" y="947983"/>
            <a:ext cx="16814452" cy="8569576"/>
          </a:xfrm>
          <a:prstGeom prst="rect">
            <a:avLst/>
          </a:prstGeom>
          <a:ln>
            <a:noFill/>
          </a:ln>
          <a:effectLst>
            <a:softEdge rad="112500"/>
          </a:effectLst>
        </p:spPr>
      </p:pic>
      <p:pic>
        <p:nvPicPr>
          <p:cNvPr id="7" name="Picture 6">
            <a:extLst>
              <a:ext uri="{FF2B5EF4-FFF2-40B4-BE49-F238E27FC236}">
                <a16:creationId xmlns:a16="http://schemas.microsoft.com/office/drawing/2014/main" id="{C557C5BF-3BC1-CC41-D34B-33DE7F36FCCC}"/>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02240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31C940-3510-54DC-D65F-2BD538F1AB7B}"/>
              </a:ext>
            </a:extLst>
          </p:cNvPr>
          <p:cNvSpPr txBox="1"/>
          <p:nvPr/>
        </p:nvSpPr>
        <p:spPr>
          <a:xfrm>
            <a:off x="3771898" y="147950"/>
            <a:ext cx="10439400" cy="1015663"/>
          </a:xfrm>
          <a:prstGeom prst="rect">
            <a:avLst/>
          </a:prstGeom>
          <a:noFill/>
        </p:spPr>
        <p:txBody>
          <a:bodyPr wrap="square">
            <a:spAutoFit/>
          </a:bodyPr>
          <a:lstStyle/>
          <a:p>
            <a:r>
              <a:rPr lang="en-US" sz="60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Completed/Committed</a:t>
            </a:r>
            <a:r>
              <a:rPr lang="en-US" sz="6000" b="1" spc="-114"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60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Ratio</a:t>
            </a:r>
            <a:endParaRPr lang="en-US"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F3430951-B3CA-24C7-DEFA-3C88FF3CA61D}"/>
              </a:ext>
            </a:extLst>
          </p:cNvPr>
          <p:cNvGraphicFramePr>
            <a:graphicFrameLocks noGrp="1"/>
          </p:cNvGraphicFramePr>
          <p:nvPr>
            <p:extLst>
              <p:ext uri="{D42A27DB-BD31-4B8C-83A1-F6EECF244321}">
                <p14:modId xmlns:p14="http://schemas.microsoft.com/office/powerpoint/2010/main" val="2698333310"/>
              </p:ext>
            </p:extLst>
          </p:nvPr>
        </p:nvGraphicFramePr>
        <p:xfrm>
          <a:off x="1600200" y="7822570"/>
          <a:ext cx="15087600" cy="2316480"/>
        </p:xfrm>
        <a:graphic>
          <a:graphicData uri="http://schemas.openxmlformats.org/drawingml/2006/table">
            <a:tbl>
              <a:tblPr firstRow="1" bandRow="1">
                <a:tableStyleId>{5C22544A-7EE6-4342-B048-85BDC9FD1C3A}</a:tableStyleId>
              </a:tblPr>
              <a:tblGrid>
                <a:gridCol w="3910878">
                  <a:extLst>
                    <a:ext uri="{9D8B030D-6E8A-4147-A177-3AD203B41FA5}">
                      <a16:colId xmlns:a16="http://schemas.microsoft.com/office/drawing/2014/main" val="1175249581"/>
                    </a:ext>
                  </a:extLst>
                </a:gridCol>
                <a:gridCol w="3725574">
                  <a:extLst>
                    <a:ext uri="{9D8B030D-6E8A-4147-A177-3AD203B41FA5}">
                      <a16:colId xmlns:a16="http://schemas.microsoft.com/office/drawing/2014/main" val="2361846231"/>
                    </a:ext>
                  </a:extLst>
                </a:gridCol>
                <a:gridCol w="3725574">
                  <a:extLst>
                    <a:ext uri="{9D8B030D-6E8A-4147-A177-3AD203B41FA5}">
                      <a16:colId xmlns:a16="http://schemas.microsoft.com/office/drawing/2014/main" val="4041462422"/>
                    </a:ext>
                  </a:extLst>
                </a:gridCol>
                <a:gridCol w="3725574">
                  <a:extLst>
                    <a:ext uri="{9D8B030D-6E8A-4147-A177-3AD203B41FA5}">
                      <a16:colId xmlns:a16="http://schemas.microsoft.com/office/drawing/2014/main" val="788792662"/>
                    </a:ext>
                  </a:extLst>
                </a:gridCol>
              </a:tblGrid>
              <a:tr h="480518">
                <a:tc>
                  <a:txBody>
                    <a:bodyPr/>
                    <a:lstStyle/>
                    <a:p>
                      <a:r>
                        <a:rPr lang="en-US" sz="3200" b="1" dirty="0">
                          <a:solidFill>
                            <a:schemeClr val="tx1"/>
                          </a:solidFill>
                          <a:latin typeface="Times New Roman" panose="02020603050405020304" pitchFamily="18" charset="0"/>
                          <a:cs typeface="Times New Roman" panose="02020603050405020304" pitchFamily="18" charset="0"/>
                        </a:rPr>
                        <a:t>Sprint </a:t>
                      </a:r>
                    </a:p>
                  </a:txBody>
                  <a:tcPr anchor="ctr">
                    <a:solidFill>
                      <a:srgbClr val="FFC000"/>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Sprint 1</a:t>
                      </a:r>
                    </a:p>
                  </a:txBody>
                  <a:tcPr anchor="ctr">
                    <a:solidFill>
                      <a:srgbClr val="FFC000"/>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Times New Roman" panose="02020603050405020304" pitchFamily="18" charset="0"/>
                          <a:cs typeface="Times New Roman" panose="02020603050405020304" pitchFamily="18" charset="0"/>
                        </a:rPr>
                        <a:t>Sprint 2</a:t>
                      </a:r>
                    </a:p>
                  </a:txBody>
                  <a:tcPr anchor="ctr">
                    <a:solidFill>
                      <a:srgbClr val="FFC000"/>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b="1" dirty="0">
                          <a:solidFill>
                            <a:schemeClr val="tx1"/>
                          </a:solidFill>
                          <a:latin typeface="Times New Roman" panose="02020603050405020304" pitchFamily="18" charset="0"/>
                          <a:cs typeface="Times New Roman" panose="02020603050405020304" pitchFamily="18" charset="0"/>
                        </a:rPr>
                        <a:t>Sprint 3</a:t>
                      </a:r>
                    </a:p>
                  </a:txBody>
                  <a:tcPr anchor="ctr">
                    <a:solidFill>
                      <a:srgbClr val="FFC000"/>
                    </a:solidFill>
                  </a:tcPr>
                </a:tc>
                <a:extLst>
                  <a:ext uri="{0D108BD9-81ED-4DB2-BD59-A6C34878D82A}">
                    <a16:rowId xmlns:a16="http://schemas.microsoft.com/office/drawing/2014/main" val="3422679545"/>
                  </a:ext>
                </a:extLst>
              </a:tr>
              <a:tr h="480518">
                <a:tc>
                  <a:txBody>
                    <a:bodyPr/>
                    <a:lstStyle/>
                    <a:p>
                      <a:r>
                        <a:rPr lang="en-US" sz="3200" b="1" dirty="0">
                          <a:solidFill>
                            <a:schemeClr val="tx1"/>
                          </a:solidFill>
                          <a:latin typeface="Times New Roman" panose="02020603050405020304" pitchFamily="18" charset="0"/>
                          <a:cs typeface="Times New Roman" panose="02020603050405020304" pitchFamily="18" charset="0"/>
                        </a:rPr>
                        <a:t>Committed</a:t>
                      </a:r>
                    </a:p>
                  </a:txBody>
                  <a:tcPr anchor="ctr">
                    <a:solidFill>
                      <a:schemeClr val="accent6">
                        <a:lumMod val="60000"/>
                        <a:lumOff val="4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24</a:t>
                      </a:r>
                    </a:p>
                  </a:txBody>
                  <a:tcPr anchor="ctr">
                    <a:solidFill>
                      <a:schemeClr val="tx2">
                        <a:lumMod val="10000"/>
                        <a:lumOff val="9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22</a:t>
                      </a:r>
                    </a:p>
                  </a:txBody>
                  <a:tcPr anchor="ctr">
                    <a:solidFill>
                      <a:schemeClr val="tx2">
                        <a:lumMod val="10000"/>
                        <a:lumOff val="9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24</a:t>
                      </a:r>
                    </a:p>
                  </a:txBody>
                  <a:tcPr anchor="ctr">
                    <a:solidFill>
                      <a:schemeClr val="tx2">
                        <a:lumMod val="10000"/>
                        <a:lumOff val="90000"/>
                      </a:schemeClr>
                    </a:solidFill>
                  </a:tcPr>
                </a:tc>
                <a:extLst>
                  <a:ext uri="{0D108BD9-81ED-4DB2-BD59-A6C34878D82A}">
                    <a16:rowId xmlns:a16="http://schemas.microsoft.com/office/drawing/2014/main" val="2602870827"/>
                  </a:ext>
                </a:extLst>
              </a:tr>
              <a:tr h="480518">
                <a:tc>
                  <a:txBody>
                    <a:bodyPr/>
                    <a:lstStyle/>
                    <a:p>
                      <a:r>
                        <a:rPr lang="en-US" sz="3200" b="1" dirty="0">
                          <a:solidFill>
                            <a:schemeClr val="tx1"/>
                          </a:solidFill>
                          <a:latin typeface="Times New Roman" panose="02020603050405020304" pitchFamily="18" charset="0"/>
                          <a:cs typeface="Times New Roman" panose="02020603050405020304" pitchFamily="18" charset="0"/>
                        </a:rPr>
                        <a:t>Completed</a:t>
                      </a:r>
                    </a:p>
                  </a:txBody>
                  <a:tcPr anchor="ctr">
                    <a:solidFill>
                      <a:schemeClr val="accent6">
                        <a:lumMod val="60000"/>
                        <a:lumOff val="4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24</a:t>
                      </a:r>
                    </a:p>
                  </a:txBody>
                  <a:tcPr anchor="ctr">
                    <a:solidFill>
                      <a:schemeClr val="tx2">
                        <a:lumMod val="10000"/>
                        <a:lumOff val="9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19</a:t>
                      </a:r>
                    </a:p>
                  </a:txBody>
                  <a:tcPr anchor="ctr">
                    <a:solidFill>
                      <a:schemeClr val="tx2">
                        <a:lumMod val="10000"/>
                        <a:lumOff val="9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24</a:t>
                      </a:r>
                    </a:p>
                  </a:txBody>
                  <a:tcPr anchor="ctr">
                    <a:solidFill>
                      <a:schemeClr val="tx2">
                        <a:lumMod val="10000"/>
                        <a:lumOff val="90000"/>
                      </a:schemeClr>
                    </a:solidFill>
                  </a:tcPr>
                </a:tc>
                <a:extLst>
                  <a:ext uri="{0D108BD9-81ED-4DB2-BD59-A6C34878D82A}">
                    <a16:rowId xmlns:a16="http://schemas.microsoft.com/office/drawing/2014/main" val="2924098351"/>
                  </a:ext>
                </a:extLst>
              </a:tr>
              <a:tr h="480518">
                <a:tc>
                  <a:txBody>
                    <a:bodyPr/>
                    <a:lstStyle/>
                    <a:p>
                      <a:r>
                        <a:rPr lang="en-US" sz="3200" b="1" dirty="0">
                          <a:solidFill>
                            <a:schemeClr val="tx1"/>
                          </a:solidFill>
                          <a:latin typeface="Times New Roman" panose="02020603050405020304" pitchFamily="18" charset="0"/>
                          <a:cs typeface="Times New Roman" panose="02020603050405020304" pitchFamily="18" charset="0"/>
                        </a:rPr>
                        <a:t>Ratio %</a:t>
                      </a:r>
                    </a:p>
                  </a:txBody>
                  <a:tcPr anchor="ctr">
                    <a:solidFill>
                      <a:schemeClr val="accent6">
                        <a:lumMod val="60000"/>
                        <a:lumOff val="4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100%</a:t>
                      </a:r>
                    </a:p>
                  </a:txBody>
                  <a:tcPr anchor="ctr">
                    <a:solidFill>
                      <a:schemeClr val="tx2">
                        <a:lumMod val="10000"/>
                        <a:lumOff val="9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86.3%</a:t>
                      </a:r>
                    </a:p>
                  </a:txBody>
                  <a:tcPr anchor="ctr">
                    <a:solidFill>
                      <a:schemeClr val="tx2">
                        <a:lumMod val="10000"/>
                        <a:lumOff val="90000"/>
                      </a:schemeClr>
                    </a:solidFill>
                  </a:tcPr>
                </a:tc>
                <a:tc>
                  <a:txBody>
                    <a:bodyPr/>
                    <a:lstStyle/>
                    <a:p>
                      <a:r>
                        <a:rPr lang="en-US" sz="3200" b="1" dirty="0">
                          <a:solidFill>
                            <a:schemeClr val="tx1"/>
                          </a:solidFill>
                          <a:latin typeface="Times New Roman" panose="02020603050405020304" pitchFamily="18" charset="0"/>
                          <a:cs typeface="Times New Roman" panose="02020603050405020304" pitchFamily="18" charset="0"/>
                        </a:rPr>
                        <a:t>100%</a:t>
                      </a:r>
                    </a:p>
                  </a:txBody>
                  <a:tcPr anchor="ctr">
                    <a:solidFill>
                      <a:schemeClr val="tx2">
                        <a:lumMod val="10000"/>
                        <a:lumOff val="90000"/>
                      </a:schemeClr>
                    </a:solidFill>
                  </a:tcPr>
                </a:tc>
                <a:extLst>
                  <a:ext uri="{0D108BD9-81ED-4DB2-BD59-A6C34878D82A}">
                    <a16:rowId xmlns:a16="http://schemas.microsoft.com/office/drawing/2014/main" val="1077075407"/>
                  </a:ext>
                </a:extLst>
              </a:tr>
            </a:tbl>
          </a:graphicData>
        </a:graphic>
      </p:graphicFrame>
      <p:pic>
        <p:nvPicPr>
          <p:cNvPr id="6" name="Picture 5">
            <a:extLst>
              <a:ext uri="{FF2B5EF4-FFF2-40B4-BE49-F238E27FC236}">
                <a16:creationId xmlns:a16="http://schemas.microsoft.com/office/drawing/2014/main" id="{3DD0A073-B004-09D4-4439-9DA0B4BBB15E}"/>
              </a:ext>
            </a:extLst>
          </p:cNvPr>
          <p:cNvPicPr>
            <a:picLocks noChangeAspect="1"/>
          </p:cNvPicPr>
          <p:nvPr/>
        </p:nvPicPr>
        <p:blipFill>
          <a:blip r:embed="rId2"/>
          <a:stretch>
            <a:fillRect/>
          </a:stretch>
        </p:blipFill>
        <p:spPr>
          <a:xfrm>
            <a:off x="990598" y="1163613"/>
            <a:ext cx="16002001" cy="6658957"/>
          </a:xfrm>
          <a:prstGeom prst="rect">
            <a:avLst/>
          </a:prstGeom>
          <a:ln>
            <a:noFill/>
          </a:ln>
          <a:effectLst>
            <a:softEdge rad="112500"/>
          </a:effectLst>
        </p:spPr>
      </p:pic>
      <p:pic>
        <p:nvPicPr>
          <p:cNvPr id="7" name="Picture 6">
            <a:extLst>
              <a:ext uri="{FF2B5EF4-FFF2-40B4-BE49-F238E27FC236}">
                <a16:creationId xmlns:a16="http://schemas.microsoft.com/office/drawing/2014/main" id="{915FED5A-B209-7144-1060-EDBDC969C8C0}"/>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43752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CBAE1B-4C93-61C9-141B-80DFFF4EA013}"/>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41" name="Group 40">
            <a:extLst>
              <a:ext uri="{FF2B5EF4-FFF2-40B4-BE49-F238E27FC236}">
                <a16:creationId xmlns:a16="http://schemas.microsoft.com/office/drawing/2014/main" id="{02DF21CC-A994-F030-F04B-43EBB02270A9}"/>
              </a:ext>
            </a:extLst>
          </p:cNvPr>
          <p:cNvGrpSpPr/>
          <p:nvPr/>
        </p:nvGrpSpPr>
        <p:grpSpPr>
          <a:xfrm>
            <a:off x="304800" y="1333500"/>
            <a:ext cx="17297400" cy="8831759"/>
            <a:chOff x="685800" y="1108194"/>
            <a:chExt cx="17297400" cy="8831759"/>
          </a:xfrm>
        </p:grpSpPr>
        <p:pic>
          <p:nvPicPr>
            <p:cNvPr id="7" name="Picture 6">
              <a:extLst>
                <a:ext uri="{FF2B5EF4-FFF2-40B4-BE49-F238E27FC236}">
                  <a16:creationId xmlns:a16="http://schemas.microsoft.com/office/drawing/2014/main" id="{E740CDDE-86FD-A443-E51F-D43D0E28C6AF}"/>
                </a:ext>
              </a:extLst>
            </p:cNvPr>
            <p:cNvPicPr>
              <a:picLocks noChangeAspect="1"/>
            </p:cNvPicPr>
            <p:nvPr/>
          </p:nvPicPr>
          <p:blipFill>
            <a:blip r:embed="rId3"/>
            <a:stretch>
              <a:fillRect/>
            </a:stretch>
          </p:blipFill>
          <p:spPr>
            <a:xfrm>
              <a:off x="685800" y="1108194"/>
              <a:ext cx="17297400" cy="8831759"/>
            </a:xfrm>
            <a:prstGeom prst="rect">
              <a:avLst/>
            </a:prstGeom>
          </p:spPr>
        </p:pic>
        <p:sp>
          <p:nvSpPr>
            <p:cNvPr id="2" name="Rectangle 1">
              <a:extLst>
                <a:ext uri="{FF2B5EF4-FFF2-40B4-BE49-F238E27FC236}">
                  <a16:creationId xmlns:a16="http://schemas.microsoft.com/office/drawing/2014/main" id="{436F9751-49E0-F763-5009-8C9E04A9F01D}"/>
                </a:ext>
              </a:extLst>
            </p:cNvPr>
            <p:cNvSpPr/>
            <p:nvPr/>
          </p:nvSpPr>
          <p:spPr>
            <a:xfrm>
              <a:off x="9601200" y="4610100"/>
              <a:ext cx="2057400" cy="10668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14529BD-6542-5369-DDD1-3E9BBBCD7EC4}"/>
                </a:ext>
              </a:extLst>
            </p:cNvPr>
            <p:cNvSpPr/>
            <p:nvPr/>
          </p:nvSpPr>
          <p:spPr>
            <a:xfrm>
              <a:off x="6934200" y="2552700"/>
              <a:ext cx="2286000" cy="13716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02EE96E-DE95-5EC6-CBF9-7146411999A5}"/>
                </a:ext>
              </a:extLst>
            </p:cNvPr>
            <p:cNvSpPr/>
            <p:nvPr/>
          </p:nvSpPr>
          <p:spPr>
            <a:xfrm>
              <a:off x="9601200" y="2464247"/>
              <a:ext cx="2057400" cy="1764853"/>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C825E29-D00C-A545-EED7-8C1E3E3C2EE2}"/>
                </a:ext>
              </a:extLst>
            </p:cNvPr>
            <p:cNvSpPr/>
            <p:nvPr/>
          </p:nvSpPr>
          <p:spPr>
            <a:xfrm>
              <a:off x="6934200" y="4686300"/>
              <a:ext cx="2286000" cy="9144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1B17851-5E36-5639-0693-0F4E26797568}"/>
                </a:ext>
              </a:extLst>
            </p:cNvPr>
            <p:cNvSpPr/>
            <p:nvPr/>
          </p:nvSpPr>
          <p:spPr>
            <a:xfrm>
              <a:off x="7162800" y="6134100"/>
              <a:ext cx="2057400" cy="6858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38028F1-69FB-BBFA-F60A-94ECB902CF95}"/>
                </a:ext>
              </a:extLst>
            </p:cNvPr>
            <p:cNvSpPr/>
            <p:nvPr/>
          </p:nvSpPr>
          <p:spPr>
            <a:xfrm>
              <a:off x="9601200" y="6134100"/>
              <a:ext cx="2133600" cy="8382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CDBD7AA0-C9AF-EC23-EA2D-57FCBB442150}"/>
                </a:ext>
              </a:extLst>
            </p:cNvPr>
            <p:cNvSpPr/>
            <p:nvPr/>
          </p:nvSpPr>
          <p:spPr>
            <a:xfrm>
              <a:off x="8458200" y="7505700"/>
              <a:ext cx="2209800" cy="1668959"/>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A4881517-4441-4872-9C68-D8AEA567927F}"/>
                </a:ext>
              </a:extLst>
            </p:cNvPr>
            <p:cNvSpPr txBox="1"/>
            <p:nvPr/>
          </p:nvSpPr>
          <p:spPr>
            <a:xfrm>
              <a:off x="6934200" y="2552700"/>
              <a:ext cx="2209800" cy="1477328"/>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 few standard featured modules needs to have improved intra communication</a:t>
              </a:r>
            </a:p>
          </p:txBody>
        </p:sp>
        <p:sp>
          <p:nvSpPr>
            <p:cNvPr id="14" name="TextBox 13">
              <a:extLst>
                <a:ext uri="{FF2B5EF4-FFF2-40B4-BE49-F238E27FC236}">
                  <a16:creationId xmlns:a16="http://schemas.microsoft.com/office/drawing/2014/main" id="{37D453A0-3CE7-A950-4AA3-AC24EE87A976}"/>
                </a:ext>
              </a:extLst>
            </p:cNvPr>
            <p:cNvSpPr txBox="1"/>
            <p:nvPr/>
          </p:nvSpPr>
          <p:spPr>
            <a:xfrm>
              <a:off x="9677400" y="2628900"/>
              <a:ext cx="1981200"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During sprint, few last-minute issues were discovered and resolved </a:t>
              </a:r>
            </a:p>
          </p:txBody>
        </p:sp>
        <p:sp>
          <p:nvSpPr>
            <p:cNvPr id="15" name="TextBox 14">
              <a:extLst>
                <a:ext uri="{FF2B5EF4-FFF2-40B4-BE49-F238E27FC236}">
                  <a16:creationId xmlns:a16="http://schemas.microsoft.com/office/drawing/2014/main" id="{50C6F75F-5BA3-5C67-B94E-0998893CAA37}"/>
                </a:ext>
              </a:extLst>
            </p:cNvPr>
            <p:cNvSpPr txBox="1"/>
            <p:nvPr/>
          </p:nvSpPr>
          <p:spPr>
            <a:xfrm>
              <a:off x="6934200" y="4619536"/>
              <a:ext cx="2286000"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Identifying problems quickly and solving them before deadline </a:t>
              </a:r>
            </a:p>
          </p:txBody>
        </p:sp>
        <p:sp>
          <p:nvSpPr>
            <p:cNvPr id="16" name="TextBox 15">
              <a:extLst>
                <a:ext uri="{FF2B5EF4-FFF2-40B4-BE49-F238E27FC236}">
                  <a16:creationId xmlns:a16="http://schemas.microsoft.com/office/drawing/2014/main" id="{CB075E44-ACD6-7F9B-D1BA-3637AF1DA6D7}"/>
                </a:ext>
              </a:extLst>
            </p:cNvPr>
            <p:cNvSpPr txBox="1"/>
            <p:nvPr/>
          </p:nvSpPr>
          <p:spPr>
            <a:xfrm>
              <a:off x="9601200" y="4619536"/>
              <a:ext cx="2057400"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Frequent checks of each others work is required </a:t>
              </a:r>
            </a:p>
          </p:txBody>
        </p:sp>
        <p:sp>
          <p:nvSpPr>
            <p:cNvPr id="17" name="TextBox 16">
              <a:extLst>
                <a:ext uri="{FF2B5EF4-FFF2-40B4-BE49-F238E27FC236}">
                  <a16:creationId xmlns:a16="http://schemas.microsoft.com/office/drawing/2014/main" id="{6E8A437F-FE46-7D3A-4DB4-6C87C6187D67}"/>
                </a:ext>
              </a:extLst>
            </p:cNvPr>
            <p:cNvSpPr txBox="1"/>
            <p:nvPr/>
          </p:nvSpPr>
          <p:spPr>
            <a:xfrm>
              <a:off x="6934200" y="6134100"/>
              <a:ext cx="2286000"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To manage time more efficiently </a:t>
              </a:r>
            </a:p>
          </p:txBody>
        </p:sp>
        <p:sp>
          <p:nvSpPr>
            <p:cNvPr id="18" name="TextBox 17">
              <a:extLst>
                <a:ext uri="{FF2B5EF4-FFF2-40B4-BE49-F238E27FC236}">
                  <a16:creationId xmlns:a16="http://schemas.microsoft.com/office/drawing/2014/main" id="{C2A8ABE1-E09E-AEBC-AFEE-229C024447B5}"/>
                </a:ext>
              </a:extLst>
            </p:cNvPr>
            <p:cNvSpPr txBox="1"/>
            <p:nvPr/>
          </p:nvSpPr>
          <p:spPr>
            <a:xfrm>
              <a:off x="8466221" y="7566341"/>
              <a:ext cx="2057400" cy="1477328"/>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We should focus on using more tools and techniques for a given task </a:t>
              </a:r>
            </a:p>
          </p:txBody>
        </p:sp>
        <p:sp>
          <p:nvSpPr>
            <p:cNvPr id="20" name="TextBox 19">
              <a:extLst>
                <a:ext uri="{FF2B5EF4-FFF2-40B4-BE49-F238E27FC236}">
                  <a16:creationId xmlns:a16="http://schemas.microsoft.com/office/drawing/2014/main" id="{06205B86-9B58-A844-F556-FA57035A50F6}"/>
                </a:ext>
              </a:extLst>
            </p:cNvPr>
            <p:cNvSpPr txBox="1"/>
            <p:nvPr/>
          </p:nvSpPr>
          <p:spPr>
            <a:xfrm>
              <a:off x="9677400" y="6134100"/>
              <a:ext cx="2057400"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There always room for extra work</a:t>
              </a:r>
            </a:p>
          </p:txBody>
        </p:sp>
        <p:sp>
          <p:nvSpPr>
            <p:cNvPr id="21" name="Rectangle 20">
              <a:extLst>
                <a:ext uri="{FF2B5EF4-FFF2-40B4-BE49-F238E27FC236}">
                  <a16:creationId xmlns:a16="http://schemas.microsoft.com/office/drawing/2014/main" id="{D976479B-193C-7FCF-0406-779527B3F8C5}"/>
                </a:ext>
              </a:extLst>
            </p:cNvPr>
            <p:cNvSpPr/>
            <p:nvPr/>
          </p:nvSpPr>
          <p:spPr>
            <a:xfrm>
              <a:off x="1143000" y="2628900"/>
              <a:ext cx="1905000" cy="9906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4B9F9981-5D47-D973-3DA1-C63CF9A72167}"/>
                </a:ext>
              </a:extLst>
            </p:cNvPr>
            <p:cNvSpPr/>
            <p:nvPr/>
          </p:nvSpPr>
          <p:spPr>
            <a:xfrm>
              <a:off x="3886200" y="2705100"/>
              <a:ext cx="2209800" cy="17526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42539AD2-A10C-F76C-1675-58DABEDD2631}"/>
                </a:ext>
              </a:extLst>
            </p:cNvPr>
            <p:cNvSpPr/>
            <p:nvPr/>
          </p:nvSpPr>
          <p:spPr>
            <a:xfrm>
              <a:off x="1371600" y="4076700"/>
              <a:ext cx="2057400" cy="7620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DA0805DE-A1FD-9C35-78D0-9647B75EEE19}"/>
                </a:ext>
              </a:extLst>
            </p:cNvPr>
            <p:cNvSpPr/>
            <p:nvPr/>
          </p:nvSpPr>
          <p:spPr>
            <a:xfrm>
              <a:off x="3962400" y="5067300"/>
              <a:ext cx="2057400" cy="6096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BCE3A5B4-DAC3-DA08-48B9-4146A5C280A3}"/>
                </a:ext>
              </a:extLst>
            </p:cNvPr>
            <p:cNvSpPr/>
            <p:nvPr/>
          </p:nvSpPr>
          <p:spPr>
            <a:xfrm>
              <a:off x="1219200" y="5469188"/>
              <a:ext cx="2133599" cy="9144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C2C6EEB-9E79-798B-4739-6BE06271CE85}"/>
                </a:ext>
              </a:extLst>
            </p:cNvPr>
            <p:cNvSpPr/>
            <p:nvPr/>
          </p:nvSpPr>
          <p:spPr>
            <a:xfrm>
              <a:off x="3886200" y="6210300"/>
              <a:ext cx="1676400" cy="10668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D9694C7F-FB26-FD97-F871-FC5996DA21A7}"/>
                </a:ext>
              </a:extLst>
            </p:cNvPr>
            <p:cNvSpPr/>
            <p:nvPr/>
          </p:nvSpPr>
          <p:spPr>
            <a:xfrm>
              <a:off x="1447800" y="6856631"/>
              <a:ext cx="1828800" cy="649069"/>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30E0B50A-D599-AF17-39D0-4F8754634730}"/>
                </a:ext>
              </a:extLst>
            </p:cNvPr>
            <p:cNvSpPr/>
            <p:nvPr/>
          </p:nvSpPr>
          <p:spPr>
            <a:xfrm>
              <a:off x="3962400" y="7581673"/>
              <a:ext cx="2057400" cy="1668959"/>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D766D5FF-F576-78B8-3DBB-8FAA56D3B528}"/>
                </a:ext>
              </a:extLst>
            </p:cNvPr>
            <p:cNvSpPr/>
            <p:nvPr/>
          </p:nvSpPr>
          <p:spPr>
            <a:xfrm>
              <a:off x="1219200" y="8305005"/>
              <a:ext cx="2209800" cy="1105695"/>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811D286C-5E04-C706-6DE3-E3DE4F765F03}"/>
                </a:ext>
              </a:extLst>
            </p:cNvPr>
            <p:cNvSpPr txBox="1"/>
            <p:nvPr/>
          </p:nvSpPr>
          <p:spPr>
            <a:xfrm>
              <a:off x="1219200" y="2628900"/>
              <a:ext cx="2209800"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Improved story in terms of refinement and documentation </a:t>
              </a:r>
            </a:p>
          </p:txBody>
        </p:sp>
        <p:sp>
          <p:nvSpPr>
            <p:cNvPr id="33" name="TextBox 32">
              <a:extLst>
                <a:ext uri="{FF2B5EF4-FFF2-40B4-BE49-F238E27FC236}">
                  <a16:creationId xmlns:a16="http://schemas.microsoft.com/office/drawing/2014/main" id="{271F43BD-AFBE-469F-11D9-01A88A7B2E81}"/>
                </a:ext>
              </a:extLst>
            </p:cNvPr>
            <p:cNvSpPr txBox="1"/>
            <p:nvPr/>
          </p:nvSpPr>
          <p:spPr>
            <a:xfrm>
              <a:off x="3958382" y="2791009"/>
              <a:ext cx="2057400" cy="1477328"/>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Each team member part of the project was well received by the developer </a:t>
              </a:r>
            </a:p>
          </p:txBody>
        </p:sp>
        <p:sp>
          <p:nvSpPr>
            <p:cNvPr id="34" name="TextBox 33">
              <a:extLst>
                <a:ext uri="{FF2B5EF4-FFF2-40B4-BE49-F238E27FC236}">
                  <a16:creationId xmlns:a16="http://schemas.microsoft.com/office/drawing/2014/main" id="{61E37933-3105-38A6-9B01-D5770448C58D}"/>
                </a:ext>
              </a:extLst>
            </p:cNvPr>
            <p:cNvSpPr txBox="1"/>
            <p:nvPr/>
          </p:nvSpPr>
          <p:spPr>
            <a:xfrm>
              <a:off x="1295400" y="4182428"/>
              <a:ext cx="2133599"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Work loads were balanced </a:t>
              </a:r>
            </a:p>
          </p:txBody>
        </p:sp>
        <p:sp>
          <p:nvSpPr>
            <p:cNvPr id="35" name="TextBox 34">
              <a:extLst>
                <a:ext uri="{FF2B5EF4-FFF2-40B4-BE49-F238E27FC236}">
                  <a16:creationId xmlns:a16="http://schemas.microsoft.com/office/drawing/2014/main" id="{3D031573-16C8-ADE9-E430-19C5836FDFD3}"/>
                </a:ext>
              </a:extLst>
            </p:cNvPr>
            <p:cNvSpPr txBox="1"/>
            <p:nvPr/>
          </p:nvSpPr>
          <p:spPr>
            <a:xfrm>
              <a:off x="3886199" y="5067300"/>
              <a:ext cx="2133599"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All work is done before the deadline </a:t>
              </a:r>
            </a:p>
          </p:txBody>
        </p:sp>
        <p:sp>
          <p:nvSpPr>
            <p:cNvPr id="36" name="TextBox 35">
              <a:extLst>
                <a:ext uri="{FF2B5EF4-FFF2-40B4-BE49-F238E27FC236}">
                  <a16:creationId xmlns:a16="http://schemas.microsoft.com/office/drawing/2014/main" id="{2BFCB349-C34B-BCD2-9131-AB2AA26032A3}"/>
                </a:ext>
              </a:extLst>
            </p:cNvPr>
            <p:cNvSpPr txBox="1"/>
            <p:nvPr/>
          </p:nvSpPr>
          <p:spPr>
            <a:xfrm>
              <a:off x="1219198" y="5455741"/>
              <a:ext cx="2209800"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Everyone was focused on the job at hand</a:t>
              </a:r>
            </a:p>
          </p:txBody>
        </p:sp>
        <p:sp>
          <p:nvSpPr>
            <p:cNvPr id="37" name="TextBox 36">
              <a:extLst>
                <a:ext uri="{FF2B5EF4-FFF2-40B4-BE49-F238E27FC236}">
                  <a16:creationId xmlns:a16="http://schemas.microsoft.com/office/drawing/2014/main" id="{17F0967A-4234-D3C8-4A9A-4B0CCB34D8F9}"/>
                </a:ext>
              </a:extLst>
            </p:cNvPr>
            <p:cNvSpPr txBox="1"/>
            <p:nvPr/>
          </p:nvSpPr>
          <p:spPr>
            <a:xfrm>
              <a:off x="3886197" y="6293941"/>
              <a:ext cx="2209800"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Excellent sprint planning </a:t>
              </a:r>
            </a:p>
          </p:txBody>
        </p:sp>
        <p:sp>
          <p:nvSpPr>
            <p:cNvPr id="38" name="TextBox 37">
              <a:extLst>
                <a:ext uri="{FF2B5EF4-FFF2-40B4-BE49-F238E27FC236}">
                  <a16:creationId xmlns:a16="http://schemas.microsoft.com/office/drawing/2014/main" id="{D57AD31C-5244-9105-7664-C246C1D860BC}"/>
                </a:ext>
              </a:extLst>
            </p:cNvPr>
            <p:cNvSpPr txBox="1"/>
            <p:nvPr/>
          </p:nvSpPr>
          <p:spPr>
            <a:xfrm>
              <a:off x="1219198" y="6856631"/>
              <a:ext cx="2209800"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Effective communication with one another </a:t>
              </a:r>
            </a:p>
          </p:txBody>
        </p:sp>
        <p:sp>
          <p:nvSpPr>
            <p:cNvPr id="39" name="TextBox 38">
              <a:extLst>
                <a:ext uri="{FF2B5EF4-FFF2-40B4-BE49-F238E27FC236}">
                  <a16:creationId xmlns:a16="http://schemas.microsoft.com/office/drawing/2014/main" id="{8DCABA29-A42F-D965-96CF-AF028BE8916C}"/>
                </a:ext>
              </a:extLst>
            </p:cNvPr>
            <p:cNvSpPr txBox="1"/>
            <p:nvPr/>
          </p:nvSpPr>
          <p:spPr>
            <a:xfrm>
              <a:off x="3962395" y="7658100"/>
              <a:ext cx="2133602" cy="1754326"/>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Project was substantially improved by exchange of information amongst the team </a:t>
              </a:r>
            </a:p>
          </p:txBody>
        </p:sp>
        <p:sp>
          <p:nvSpPr>
            <p:cNvPr id="40" name="TextBox 39">
              <a:extLst>
                <a:ext uri="{FF2B5EF4-FFF2-40B4-BE49-F238E27FC236}">
                  <a16:creationId xmlns:a16="http://schemas.microsoft.com/office/drawing/2014/main" id="{15FE7E18-49C0-D137-6933-E4A0C521678D}"/>
                </a:ext>
              </a:extLst>
            </p:cNvPr>
            <p:cNvSpPr txBox="1"/>
            <p:nvPr/>
          </p:nvSpPr>
          <p:spPr>
            <a:xfrm>
              <a:off x="1219198" y="8305005"/>
              <a:ext cx="2133601"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Everybody came up with original ideas </a:t>
              </a:r>
            </a:p>
          </p:txBody>
        </p:sp>
      </p:grpSp>
      <p:grpSp>
        <p:nvGrpSpPr>
          <p:cNvPr id="59" name="Group 58">
            <a:extLst>
              <a:ext uri="{FF2B5EF4-FFF2-40B4-BE49-F238E27FC236}">
                <a16:creationId xmlns:a16="http://schemas.microsoft.com/office/drawing/2014/main" id="{08986C8F-0F50-C170-2121-ED785B15970B}"/>
              </a:ext>
            </a:extLst>
          </p:cNvPr>
          <p:cNvGrpSpPr/>
          <p:nvPr/>
        </p:nvGrpSpPr>
        <p:grpSpPr>
          <a:xfrm>
            <a:off x="609600" y="213437"/>
            <a:ext cx="16822269" cy="9055538"/>
            <a:chOff x="609600" y="213437"/>
            <a:chExt cx="16822269" cy="9055538"/>
          </a:xfrm>
        </p:grpSpPr>
        <p:sp>
          <p:nvSpPr>
            <p:cNvPr id="3" name="TextBox 2">
              <a:extLst>
                <a:ext uri="{FF2B5EF4-FFF2-40B4-BE49-F238E27FC236}">
                  <a16:creationId xmlns:a16="http://schemas.microsoft.com/office/drawing/2014/main" id="{38CE519E-23B2-032D-8971-1B6582A6AB64}"/>
                </a:ext>
              </a:extLst>
            </p:cNvPr>
            <p:cNvSpPr txBox="1"/>
            <p:nvPr/>
          </p:nvSpPr>
          <p:spPr>
            <a:xfrm>
              <a:off x="609600" y="213437"/>
              <a:ext cx="11049000" cy="769441"/>
            </a:xfrm>
            <a:prstGeom prst="rect">
              <a:avLst/>
            </a:prstGeom>
            <a:noFill/>
          </p:spPr>
          <p:txBody>
            <a:bodyPr wrap="square">
              <a:spAutoFit/>
            </a:bodyPr>
            <a:lstStyle/>
            <a:p>
              <a:r>
                <a:rPr lang="en" sz="44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RETROSPECTIVE</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C614BD2D-D826-4D96-03B5-9184F3506D99}"/>
                </a:ext>
              </a:extLst>
            </p:cNvPr>
            <p:cNvSpPr/>
            <p:nvPr/>
          </p:nvSpPr>
          <p:spPr>
            <a:xfrm>
              <a:off x="12192000" y="2892306"/>
              <a:ext cx="2362200" cy="19050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48D2F32F-46B7-BCAD-DB5B-32D4D9D9C159}"/>
                </a:ext>
              </a:extLst>
            </p:cNvPr>
            <p:cNvSpPr/>
            <p:nvPr/>
          </p:nvSpPr>
          <p:spPr>
            <a:xfrm>
              <a:off x="15087600" y="2778006"/>
              <a:ext cx="1905000" cy="99953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6871429C-3C70-A0BA-576B-AB85240BEAD0}"/>
                </a:ext>
              </a:extLst>
            </p:cNvPr>
            <p:cNvSpPr/>
            <p:nvPr/>
          </p:nvSpPr>
          <p:spPr>
            <a:xfrm>
              <a:off x="12344400" y="5222042"/>
              <a:ext cx="2209800" cy="849305"/>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1840454-1250-25F7-622B-FF93648065A5}"/>
                </a:ext>
              </a:extLst>
            </p:cNvPr>
            <p:cNvSpPr/>
            <p:nvPr/>
          </p:nvSpPr>
          <p:spPr>
            <a:xfrm>
              <a:off x="14935200" y="4305300"/>
              <a:ext cx="2209800" cy="137160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E901BE50-9A55-0D49-BAB5-EF47EBC0EE6C}"/>
                </a:ext>
              </a:extLst>
            </p:cNvPr>
            <p:cNvSpPr/>
            <p:nvPr/>
          </p:nvSpPr>
          <p:spPr>
            <a:xfrm>
              <a:off x="12420600" y="6604377"/>
              <a:ext cx="2057400" cy="1400890"/>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A338462B-C9B2-00F0-FEFD-8D043EB81550}"/>
                </a:ext>
              </a:extLst>
            </p:cNvPr>
            <p:cNvSpPr/>
            <p:nvPr/>
          </p:nvSpPr>
          <p:spPr>
            <a:xfrm>
              <a:off x="15011402" y="6071347"/>
              <a:ext cx="2133598" cy="1126259"/>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34A415A5-CEF5-4118-F7B3-5DB9097A1918}"/>
                </a:ext>
              </a:extLst>
            </p:cNvPr>
            <p:cNvSpPr/>
            <p:nvPr/>
          </p:nvSpPr>
          <p:spPr>
            <a:xfrm>
              <a:off x="15011399" y="8115300"/>
              <a:ext cx="2133598" cy="1153675"/>
            </a:xfrm>
            <a:prstGeom prst="rect">
              <a:avLst/>
            </a:prstGeom>
            <a:solidFill>
              <a:srgbClr val="FDF9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78894BE5-9348-CF49-AED0-C19155D16120}"/>
                </a:ext>
              </a:extLst>
            </p:cNvPr>
            <p:cNvSpPr txBox="1"/>
            <p:nvPr/>
          </p:nvSpPr>
          <p:spPr>
            <a:xfrm>
              <a:off x="12268200" y="2778006"/>
              <a:ext cx="2209800" cy="1754326"/>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To make sure that team members regularly participate in scrum calls and update status more frequently  </a:t>
              </a:r>
            </a:p>
          </p:txBody>
        </p:sp>
        <p:sp>
          <p:nvSpPr>
            <p:cNvPr id="50" name="TextBox 49">
              <a:extLst>
                <a:ext uri="{FF2B5EF4-FFF2-40B4-BE49-F238E27FC236}">
                  <a16:creationId xmlns:a16="http://schemas.microsoft.com/office/drawing/2014/main" id="{98D36642-601F-F531-B592-095ECB13F239}"/>
                </a:ext>
              </a:extLst>
            </p:cNvPr>
            <p:cNvSpPr txBox="1"/>
            <p:nvPr/>
          </p:nvSpPr>
          <p:spPr>
            <a:xfrm>
              <a:off x="15087600" y="2892306"/>
              <a:ext cx="2057397"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To avoid effective communication breakdown </a:t>
              </a:r>
            </a:p>
          </p:txBody>
        </p:sp>
        <p:sp>
          <p:nvSpPr>
            <p:cNvPr id="52" name="TextBox 51">
              <a:extLst>
                <a:ext uri="{FF2B5EF4-FFF2-40B4-BE49-F238E27FC236}">
                  <a16:creationId xmlns:a16="http://schemas.microsoft.com/office/drawing/2014/main" id="{20039D85-D85C-B005-8DC0-3ABF07FA0267}"/>
                </a:ext>
              </a:extLst>
            </p:cNvPr>
            <p:cNvSpPr txBox="1"/>
            <p:nvPr/>
          </p:nvSpPr>
          <p:spPr>
            <a:xfrm>
              <a:off x="12191999" y="5222042"/>
              <a:ext cx="2362200"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Review each other’s work more diligently </a:t>
              </a:r>
            </a:p>
          </p:txBody>
        </p:sp>
        <p:sp>
          <p:nvSpPr>
            <p:cNvPr id="53" name="TextBox 52">
              <a:extLst>
                <a:ext uri="{FF2B5EF4-FFF2-40B4-BE49-F238E27FC236}">
                  <a16:creationId xmlns:a16="http://schemas.microsoft.com/office/drawing/2014/main" id="{679211E4-6A34-26E0-F5A0-79C1C3396256}"/>
                </a:ext>
              </a:extLst>
            </p:cNvPr>
            <p:cNvSpPr txBox="1"/>
            <p:nvPr/>
          </p:nvSpPr>
          <p:spPr>
            <a:xfrm>
              <a:off x="12268200" y="6634476"/>
              <a:ext cx="2362200" cy="1477328"/>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Some prerequisite tasks and necessary items should be defined earlier in sprint preparation  </a:t>
              </a:r>
            </a:p>
          </p:txBody>
        </p:sp>
        <p:sp>
          <p:nvSpPr>
            <p:cNvPr id="55" name="TextBox 54">
              <a:extLst>
                <a:ext uri="{FF2B5EF4-FFF2-40B4-BE49-F238E27FC236}">
                  <a16:creationId xmlns:a16="http://schemas.microsoft.com/office/drawing/2014/main" id="{3799AB26-4B74-0CE3-2B22-65D997648D7E}"/>
                </a:ext>
              </a:extLst>
            </p:cNvPr>
            <p:cNvSpPr txBox="1"/>
            <p:nvPr/>
          </p:nvSpPr>
          <p:spPr>
            <a:xfrm>
              <a:off x="15011399" y="6071347"/>
              <a:ext cx="2133598"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Need to have more knowledge on existing tools</a:t>
              </a:r>
            </a:p>
          </p:txBody>
        </p:sp>
        <p:sp>
          <p:nvSpPr>
            <p:cNvPr id="56" name="TextBox 55">
              <a:extLst>
                <a:ext uri="{FF2B5EF4-FFF2-40B4-BE49-F238E27FC236}">
                  <a16:creationId xmlns:a16="http://schemas.microsoft.com/office/drawing/2014/main" id="{3F043817-4BA9-55F9-A336-88DC2A46DD9E}"/>
                </a:ext>
              </a:extLst>
            </p:cNvPr>
            <p:cNvSpPr txBox="1"/>
            <p:nvPr/>
          </p:nvSpPr>
          <p:spPr>
            <a:xfrm>
              <a:off x="15011396" y="4267200"/>
              <a:ext cx="2133598" cy="1477328"/>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Instead of conducting three day meetings conduct them everyday </a:t>
              </a:r>
            </a:p>
          </p:txBody>
        </p:sp>
        <p:sp>
          <p:nvSpPr>
            <p:cNvPr id="58" name="TextBox 57">
              <a:extLst>
                <a:ext uri="{FF2B5EF4-FFF2-40B4-BE49-F238E27FC236}">
                  <a16:creationId xmlns:a16="http://schemas.microsoft.com/office/drawing/2014/main" id="{E715CF08-A07C-B928-A65B-76365AFFE7F6}"/>
                </a:ext>
              </a:extLst>
            </p:cNvPr>
            <p:cNvSpPr txBox="1"/>
            <p:nvPr/>
          </p:nvSpPr>
          <p:spPr>
            <a:xfrm>
              <a:off x="14916461" y="8280573"/>
              <a:ext cx="2515408"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Have more detailed knowledge on newer technologies </a:t>
              </a:r>
            </a:p>
          </p:txBody>
        </p:sp>
      </p:grpSp>
    </p:spTree>
    <p:extLst>
      <p:ext uri="{BB962C8B-B14F-4D97-AF65-F5344CB8AC3E}">
        <p14:creationId xmlns:p14="http://schemas.microsoft.com/office/powerpoint/2010/main" val="4118204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9BB0-9952-806D-27E7-2D5F0A607C4F}"/>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Google Shape;4120;p34">
            <a:extLst>
              <a:ext uri="{FF2B5EF4-FFF2-40B4-BE49-F238E27FC236}">
                <a16:creationId xmlns:a16="http://schemas.microsoft.com/office/drawing/2014/main" id="{7344DF8D-7A8B-2800-BE69-90575C0317CD}"/>
              </a:ext>
            </a:extLst>
          </p:cNvPr>
          <p:cNvSpPr txBox="1">
            <a:spLocks/>
          </p:cNvSpPr>
          <p:nvPr/>
        </p:nvSpPr>
        <p:spPr>
          <a:xfrm>
            <a:off x="0" y="214697"/>
            <a:ext cx="11556000" cy="823050"/>
          </a:xfrm>
          <a:prstGeom prst="rect">
            <a:avLst/>
          </a:prstGeom>
        </p:spPr>
        <p:txBody>
          <a:bodyPr spcFirstLastPara="1" wrap="square" lIns="137138" tIns="137138" rIns="137138" bIns="137138"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b="1" spc="-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5400" b="1" spc="-53"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8"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MEMBER</a:t>
            </a:r>
            <a:r>
              <a:rPr lang="en-US" sz="5400" b="1" spc="-38"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ROLES</a:t>
            </a:r>
            <a:r>
              <a:rPr lang="en-US" sz="5400" b="1"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F079F736-31D8-88D8-192B-26EA7A7C42BE}"/>
              </a:ext>
            </a:extLst>
          </p:cNvPr>
          <p:cNvPicPr>
            <a:picLocks noChangeAspect="1"/>
          </p:cNvPicPr>
          <p:nvPr/>
        </p:nvPicPr>
        <p:blipFill>
          <a:blip r:embed="rId3"/>
          <a:stretch>
            <a:fillRect/>
          </a:stretch>
        </p:blipFill>
        <p:spPr>
          <a:xfrm>
            <a:off x="1140401" y="2006222"/>
            <a:ext cx="4591659" cy="6207950"/>
          </a:xfrm>
          <a:prstGeom prst="rect">
            <a:avLst/>
          </a:prstGeom>
          <a:ln>
            <a:noFill/>
          </a:ln>
          <a:effectLst>
            <a:softEdge rad="112500"/>
          </a:effectLst>
        </p:spPr>
      </p:pic>
      <p:pic>
        <p:nvPicPr>
          <p:cNvPr id="5" name="Picture 4">
            <a:extLst>
              <a:ext uri="{FF2B5EF4-FFF2-40B4-BE49-F238E27FC236}">
                <a16:creationId xmlns:a16="http://schemas.microsoft.com/office/drawing/2014/main" id="{1588D7F8-2537-1725-D4B5-EC98C0603AFC}"/>
              </a:ext>
            </a:extLst>
          </p:cNvPr>
          <p:cNvPicPr>
            <a:picLocks noChangeAspect="1"/>
          </p:cNvPicPr>
          <p:nvPr/>
        </p:nvPicPr>
        <p:blipFill>
          <a:blip r:embed="rId4"/>
          <a:stretch>
            <a:fillRect/>
          </a:stretch>
        </p:blipFill>
        <p:spPr>
          <a:xfrm rot="16200000">
            <a:off x="5820962" y="2659039"/>
            <a:ext cx="6182432" cy="4876796"/>
          </a:xfrm>
          <a:prstGeom prst="rect">
            <a:avLst/>
          </a:prstGeom>
          <a:ln>
            <a:noFill/>
          </a:ln>
          <a:effectLst>
            <a:softEdge rad="112500"/>
          </a:effectLst>
        </p:spPr>
      </p:pic>
      <p:pic>
        <p:nvPicPr>
          <p:cNvPr id="6" name="Picture 5">
            <a:extLst>
              <a:ext uri="{FF2B5EF4-FFF2-40B4-BE49-F238E27FC236}">
                <a16:creationId xmlns:a16="http://schemas.microsoft.com/office/drawing/2014/main" id="{7E557B5E-B229-0145-4BB8-2E83CCF46BF3}"/>
              </a:ext>
            </a:extLst>
          </p:cNvPr>
          <p:cNvPicPr>
            <a:picLocks noChangeAspect="1"/>
          </p:cNvPicPr>
          <p:nvPr/>
        </p:nvPicPr>
        <p:blipFill>
          <a:blip r:embed="rId5"/>
          <a:stretch>
            <a:fillRect/>
          </a:stretch>
        </p:blipFill>
        <p:spPr>
          <a:xfrm>
            <a:off x="12311358" y="2006222"/>
            <a:ext cx="4836240" cy="6182430"/>
          </a:xfrm>
          <a:prstGeom prst="rect">
            <a:avLst/>
          </a:prstGeom>
          <a:ln>
            <a:noFill/>
          </a:ln>
          <a:effectLst>
            <a:softEdge rad="112500"/>
          </a:effectLst>
        </p:spPr>
      </p:pic>
      <p:sp>
        <p:nvSpPr>
          <p:cNvPr id="7" name="TextBox 6">
            <a:extLst>
              <a:ext uri="{FF2B5EF4-FFF2-40B4-BE49-F238E27FC236}">
                <a16:creationId xmlns:a16="http://schemas.microsoft.com/office/drawing/2014/main" id="{BF20FD63-7037-BE1E-9BC7-E38E14DA410A}"/>
              </a:ext>
            </a:extLst>
          </p:cNvPr>
          <p:cNvSpPr txBox="1"/>
          <p:nvPr/>
        </p:nvSpPr>
        <p:spPr>
          <a:xfrm>
            <a:off x="2065031" y="8280779"/>
            <a:ext cx="2802894" cy="1477328"/>
          </a:xfrm>
          <a:prstGeom prst="rect">
            <a:avLst/>
          </a:prstGeom>
          <a:noFill/>
        </p:spPr>
        <p:txBody>
          <a:bodyPr wrap="square" rtlCol="0">
            <a:spAutoFit/>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Shiva</a:t>
            </a:r>
          </a:p>
          <a:p>
            <a:endPar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3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Scientist</a:t>
            </a:r>
          </a:p>
        </p:txBody>
      </p:sp>
      <p:sp>
        <p:nvSpPr>
          <p:cNvPr id="8" name="TextBox 7">
            <a:extLst>
              <a:ext uri="{FF2B5EF4-FFF2-40B4-BE49-F238E27FC236}">
                <a16:creationId xmlns:a16="http://schemas.microsoft.com/office/drawing/2014/main" id="{6FDAE4F4-6D80-AA03-760C-7D67F040BFD9}"/>
              </a:ext>
            </a:extLst>
          </p:cNvPr>
          <p:cNvSpPr txBox="1"/>
          <p:nvPr/>
        </p:nvSpPr>
        <p:spPr>
          <a:xfrm>
            <a:off x="6980629" y="8280779"/>
            <a:ext cx="3863102" cy="1477328"/>
          </a:xfrm>
          <a:prstGeom prst="rect">
            <a:avLst/>
          </a:prstGeom>
          <a:noFill/>
        </p:spPr>
        <p:txBody>
          <a:bodyPr wrap="square" rtlCol="0">
            <a:spAutoFit/>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Prudhvi</a:t>
            </a:r>
          </a:p>
          <a:p>
            <a:pPr algn="ctr"/>
            <a:endPar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3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Full Stack Developer</a:t>
            </a:r>
          </a:p>
        </p:txBody>
      </p:sp>
      <p:sp>
        <p:nvSpPr>
          <p:cNvPr id="9" name="TextBox 8">
            <a:extLst>
              <a:ext uri="{FF2B5EF4-FFF2-40B4-BE49-F238E27FC236}">
                <a16:creationId xmlns:a16="http://schemas.microsoft.com/office/drawing/2014/main" id="{0884B64D-7AD9-0D5A-AF35-0601731A83D4}"/>
              </a:ext>
            </a:extLst>
          </p:cNvPr>
          <p:cNvSpPr txBox="1"/>
          <p:nvPr/>
        </p:nvSpPr>
        <p:spPr>
          <a:xfrm>
            <a:off x="11748668" y="8280779"/>
            <a:ext cx="5961620" cy="1477328"/>
          </a:xfrm>
          <a:prstGeom prst="rect">
            <a:avLst/>
          </a:prstGeom>
          <a:noFill/>
        </p:spPr>
        <p:txBody>
          <a:bodyPr wrap="square" rtlCol="0">
            <a:spAutoFit/>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Vinod </a:t>
            </a:r>
          </a:p>
          <a:p>
            <a:endPar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3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Analyst &amp; Product Developer</a:t>
            </a:r>
          </a:p>
        </p:txBody>
      </p:sp>
    </p:spTree>
    <p:extLst>
      <p:ext uri="{BB962C8B-B14F-4D97-AF65-F5344CB8AC3E}">
        <p14:creationId xmlns:p14="http://schemas.microsoft.com/office/powerpoint/2010/main" val="232378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descr="Project Demo">
            <a:extLst>
              <a:ext uri="{FF2B5EF4-FFF2-40B4-BE49-F238E27FC236}">
                <a16:creationId xmlns:a16="http://schemas.microsoft.com/office/drawing/2014/main" id="{8DEB0573-45D4-6413-CF25-1D5779949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52141"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a:extLst>
            <a:ext uri="{FF2B5EF4-FFF2-40B4-BE49-F238E27FC236}">
              <a16:creationId xmlns:a16="http://schemas.microsoft.com/office/drawing/2014/main" id="{61158357-7289-ECF5-9C87-4A01817DBA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23A58C-21C5-3695-AFA0-ED92A5717F05}"/>
              </a:ext>
            </a:extLst>
          </p:cNvPr>
          <p:cNvSpPr txBox="1"/>
          <p:nvPr/>
        </p:nvSpPr>
        <p:spPr>
          <a:xfrm>
            <a:off x="3962400" y="495300"/>
            <a:ext cx="9144000" cy="769441"/>
          </a:xfrm>
          <a:prstGeom prst="rect">
            <a:avLst/>
          </a:prstGeom>
          <a:noFill/>
        </p:spPr>
        <p:txBody>
          <a:bodyPr wrap="square">
            <a:spAutoFit/>
          </a:bodyPr>
          <a:lstStyle/>
          <a:p>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4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44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095922A0-9814-DAFB-CA34-2551A079CDDE}"/>
              </a:ext>
            </a:extLst>
          </p:cNvPr>
          <p:cNvPicPr>
            <a:picLocks noChangeAspect="1"/>
          </p:cNvPicPr>
          <p:nvPr/>
        </p:nvPicPr>
        <p:blipFill>
          <a:blip r:embed="rId2">
            <a:extLst>
              <a:ext uri="{28A0092B-C50C-407E-A947-70E740481C1C}">
                <a14:useLocalDpi xmlns:a14="http://schemas.microsoft.com/office/drawing/2010/main" val="0"/>
              </a:ext>
            </a:extLst>
          </a:blip>
          <a:srcRect t="13556" b="5556"/>
          <a:stretch/>
        </p:blipFill>
        <p:spPr>
          <a:xfrm>
            <a:off x="838200" y="1485900"/>
            <a:ext cx="16764000" cy="8534400"/>
          </a:xfrm>
          <a:prstGeom prst="rect">
            <a:avLst/>
          </a:prstGeom>
        </p:spPr>
      </p:pic>
      <p:pic>
        <p:nvPicPr>
          <p:cNvPr id="7" name="Picture 6">
            <a:extLst>
              <a:ext uri="{FF2B5EF4-FFF2-40B4-BE49-F238E27FC236}">
                <a16:creationId xmlns:a16="http://schemas.microsoft.com/office/drawing/2014/main" id="{8BCC3092-2993-9351-4162-575BB4AD1EE6}"/>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13914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A67DDB-65AE-BF13-273E-B7E7BA14CA3F}"/>
              </a:ext>
            </a:extLst>
          </p:cNvPr>
          <p:cNvSpPr txBox="1"/>
          <p:nvPr/>
        </p:nvSpPr>
        <p:spPr>
          <a:xfrm>
            <a:off x="4076700" y="110579"/>
            <a:ext cx="9144000" cy="769441"/>
          </a:xfrm>
          <a:prstGeom prst="rect">
            <a:avLst/>
          </a:prstGeom>
          <a:noFill/>
        </p:spPr>
        <p:txBody>
          <a:bodyPr wrap="square">
            <a:spAutoFit/>
          </a:bodyPr>
          <a:lstStyle/>
          <a:p>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4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44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47D8D6B4-A570-CC2D-9069-A8B521596187}"/>
              </a:ext>
            </a:extLst>
          </p:cNvPr>
          <p:cNvPicPr>
            <a:picLocks noChangeAspect="1"/>
          </p:cNvPicPr>
          <p:nvPr/>
        </p:nvPicPr>
        <p:blipFill>
          <a:blip r:embed="rId2">
            <a:extLst>
              <a:ext uri="{28A0092B-C50C-407E-A947-70E740481C1C}">
                <a14:useLocalDpi xmlns:a14="http://schemas.microsoft.com/office/drawing/2010/main" val="0"/>
              </a:ext>
            </a:extLst>
          </a:blip>
          <a:srcRect t="14388" b="6955"/>
          <a:stretch/>
        </p:blipFill>
        <p:spPr>
          <a:xfrm>
            <a:off x="685800" y="1333500"/>
            <a:ext cx="16916400" cy="8458200"/>
          </a:xfrm>
          <a:prstGeom prst="rect">
            <a:avLst/>
          </a:prstGeom>
        </p:spPr>
      </p:pic>
      <p:pic>
        <p:nvPicPr>
          <p:cNvPr id="6" name="Picture 5">
            <a:extLst>
              <a:ext uri="{FF2B5EF4-FFF2-40B4-BE49-F238E27FC236}">
                <a16:creationId xmlns:a16="http://schemas.microsoft.com/office/drawing/2014/main" id="{4091F020-1AEA-5759-A44A-17F79D49FFEB}"/>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95651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E64C20-DC8C-9434-BDCB-04070E501232}"/>
              </a:ext>
            </a:extLst>
          </p:cNvPr>
          <p:cNvSpPr txBox="1"/>
          <p:nvPr/>
        </p:nvSpPr>
        <p:spPr>
          <a:xfrm>
            <a:off x="3124200" y="24653"/>
            <a:ext cx="12434454" cy="923330"/>
          </a:xfrm>
          <a:prstGeom prst="rect">
            <a:avLst/>
          </a:prstGeom>
          <a:noFill/>
        </p:spPr>
        <p:txBody>
          <a:bodyPr wrap="square">
            <a:spAutoFit/>
          </a:bodyPr>
          <a:lstStyle/>
          <a:p>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54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54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descr="A computer screen shot of a program&#10;&#10;Description automatically generated">
            <a:extLst>
              <a:ext uri="{FF2B5EF4-FFF2-40B4-BE49-F238E27FC236}">
                <a16:creationId xmlns:a16="http://schemas.microsoft.com/office/drawing/2014/main" id="{59A1E431-C00B-2446-48D7-8E9E0E5D5E09}"/>
              </a:ext>
            </a:extLst>
          </p:cNvPr>
          <p:cNvPicPr>
            <a:picLocks noChangeAspect="1"/>
          </p:cNvPicPr>
          <p:nvPr/>
        </p:nvPicPr>
        <p:blipFill>
          <a:blip r:embed="rId2">
            <a:extLst>
              <a:ext uri="{28A0092B-C50C-407E-A947-70E740481C1C}">
                <a14:useLocalDpi xmlns:a14="http://schemas.microsoft.com/office/drawing/2010/main" val="0"/>
              </a:ext>
            </a:extLst>
          </a:blip>
          <a:srcRect t="4667" b="5555"/>
          <a:stretch/>
        </p:blipFill>
        <p:spPr>
          <a:xfrm>
            <a:off x="152401" y="1409700"/>
            <a:ext cx="9027459" cy="871437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F4B65FB8-A3FB-1080-618E-76A86B106652}"/>
              </a:ext>
            </a:extLst>
          </p:cNvPr>
          <p:cNvPicPr>
            <a:picLocks noChangeAspect="1"/>
          </p:cNvPicPr>
          <p:nvPr/>
        </p:nvPicPr>
        <p:blipFill>
          <a:blip r:embed="rId3">
            <a:extLst>
              <a:ext uri="{28A0092B-C50C-407E-A947-70E740481C1C}">
                <a14:useLocalDpi xmlns:a14="http://schemas.microsoft.com/office/drawing/2010/main" val="0"/>
              </a:ext>
            </a:extLst>
          </a:blip>
          <a:srcRect t="4667" b="5555"/>
          <a:stretch/>
        </p:blipFill>
        <p:spPr>
          <a:xfrm>
            <a:off x="9296400" y="1409700"/>
            <a:ext cx="8839200" cy="8714370"/>
          </a:xfrm>
          <a:prstGeom prst="rect">
            <a:avLst/>
          </a:prstGeom>
        </p:spPr>
      </p:pic>
      <p:pic>
        <p:nvPicPr>
          <p:cNvPr id="10" name="Picture 9">
            <a:extLst>
              <a:ext uri="{FF2B5EF4-FFF2-40B4-BE49-F238E27FC236}">
                <a16:creationId xmlns:a16="http://schemas.microsoft.com/office/drawing/2014/main" id="{5AFD6F89-A95A-68FC-DB36-08C5B923B49A}"/>
              </a:ext>
            </a:extLst>
          </p:cNvPr>
          <p:cNvPicPr>
            <a:picLocks noChangeAspect="1"/>
          </p:cNvPicPr>
          <p:nvPr/>
        </p:nvPicPr>
        <p:blipFill>
          <a:blip r:embed="rId4"/>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5788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E64C20-DC8C-9434-BDCB-04070E501232}"/>
              </a:ext>
            </a:extLst>
          </p:cNvPr>
          <p:cNvSpPr txBox="1"/>
          <p:nvPr/>
        </p:nvSpPr>
        <p:spPr>
          <a:xfrm>
            <a:off x="3124200" y="24653"/>
            <a:ext cx="12434454" cy="923330"/>
          </a:xfrm>
          <a:prstGeom prst="rect">
            <a:avLst/>
          </a:prstGeom>
          <a:noFill/>
        </p:spPr>
        <p:txBody>
          <a:bodyPr wrap="square">
            <a:spAutoFit/>
          </a:bodyPr>
          <a:lstStyle/>
          <a:p>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54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54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descr="A computer screen shot of a computer program&#10;&#10;Description automatically generated">
            <a:extLst>
              <a:ext uri="{FF2B5EF4-FFF2-40B4-BE49-F238E27FC236}">
                <a16:creationId xmlns:a16="http://schemas.microsoft.com/office/drawing/2014/main" id="{8B8DC38F-4545-0DF5-F385-9419425F129C}"/>
              </a:ext>
            </a:extLst>
          </p:cNvPr>
          <p:cNvPicPr>
            <a:picLocks noChangeAspect="1"/>
          </p:cNvPicPr>
          <p:nvPr/>
        </p:nvPicPr>
        <p:blipFill>
          <a:blip r:embed="rId2">
            <a:extLst>
              <a:ext uri="{28A0092B-C50C-407E-A947-70E740481C1C}">
                <a14:useLocalDpi xmlns:a14="http://schemas.microsoft.com/office/drawing/2010/main" val="0"/>
              </a:ext>
            </a:extLst>
          </a:blip>
          <a:srcRect t="2889" b="7333"/>
          <a:stretch/>
        </p:blipFill>
        <p:spPr>
          <a:xfrm>
            <a:off x="9144000" y="1104897"/>
            <a:ext cx="9144000" cy="9157449"/>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D7D307B9-E063-1357-DB48-9B158746EE00}"/>
              </a:ext>
            </a:extLst>
          </p:cNvPr>
          <p:cNvPicPr>
            <a:picLocks noChangeAspect="1"/>
          </p:cNvPicPr>
          <p:nvPr/>
        </p:nvPicPr>
        <p:blipFill>
          <a:blip r:embed="rId3">
            <a:extLst>
              <a:ext uri="{28A0092B-C50C-407E-A947-70E740481C1C}">
                <a14:useLocalDpi xmlns:a14="http://schemas.microsoft.com/office/drawing/2010/main" val="0"/>
              </a:ext>
            </a:extLst>
          </a:blip>
          <a:srcRect t="3556" b="6666"/>
          <a:stretch/>
        </p:blipFill>
        <p:spPr>
          <a:xfrm>
            <a:off x="304800" y="1104898"/>
            <a:ext cx="8686800" cy="9157448"/>
          </a:xfrm>
          <a:prstGeom prst="rect">
            <a:avLst/>
          </a:prstGeom>
        </p:spPr>
      </p:pic>
      <p:pic>
        <p:nvPicPr>
          <p:cNvPr id="8" name="Picture 7">
            <a:extLst>
              <a:ext uri="{FF2B5EF4-FFF2-40B4-BE49-F238E27FC236}">
                <a16:creationId xmlns:a16="http://schemas.microsoft.com/office/drawing/2014/main" id="{B8385B1F-CA3C-8FD6-5735-717516D7FBA8}"/>
              </a:ext>
            </a:extLst>
          </p:cNvPr>
          <p:cNvPicPr>
            <a:picLocks noChangeAspect="1"/>
          </p:cNvPicPr>
          <p:nvPr/>
        </p:nvPicPr>
        <p:blipFill>
          <a:blip r:embed="rId4"/>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61717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a:extLst>
            <a:ext uri="{FF2B5EF4-FFF2-40B4-BE49-F238E27FC236}">
              <a16:creationId xmlns:a16="http://schemas.microsoft.com/office/drawing/2014/main" id="{1E82C95C-5314-82CF-4BE0-BA71D908EE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9EF580-2697-9D54-29E1-52E56F0B66E3}"/>
              </a:ext>
            </a:extLst>
          </p:cNvPr>
          <p:cNvSpPr txBox="1"/>
          <p:nvPr/>
        </p:nvSpPr>
        <p:spPr>
          <a:xfrm>
            <a:off x="3962400" y="495300"/>
            <a:ext cx="9144000" cy="769441"/>
          </a:xfrm>
          <a:prstGeom prst="rect">
            <a:avLst/>
          </a:prstGeom>
          <a:noFill/>
        </p:spPr>
        <p:txBody>
          <a:bodyPr wrap="square">
            <a:spAutoFit/>
          </a:bodyPr>
          <a:lstStyle/>
          <a:p>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4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44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0E65EB8D-5508-7590-688B-E906CF69A268}"/>
              </a:ext>
            </a:extLst>
          </p:cNvPr>
          <p:cNvPicPr>
            <a:picLocks noChangeAspect="1"/>
          </p:cNvPicPr>
          <p:nvPr/>
        </p:nvPicPr>
        <p:blipFill>
          <a:blip r:embed="rId2">
            <a:extLst>
              <a:ext uri="{28A0092B-C50C-407E-A947-70E740481C1C}">
                <a14:useLocalDpi xmlns:a14="http://schemas.microsoft.com/office/drawing/2010/main" val="0"/>
              </a:ext>
            </a:extLst>
          </a:blip>
          <a:srcRect t="15333" b="7334"/>
          <a:stretch/>
        </p:blipFill>
        <p:spPr>
          <a:xfrm>
            <a:off x="823310" y="1694806"/>
            <a:ext cx="16855090" cy="8096894"/>
          </a:xfrm>
          <a:prstGeom prst="rect">
            <a:avLst/>
          </a:prstGeom>
        </p:spPr>
      </p:pic>
      <p:pic>
        <p:nvPicPr>
          <p:cNvPr id="7" name="Picture 6">
            <a:extLst>
              <a:ext uri="{FF2B5EF4-FFF2-40B4-BE49-F238E27FC236}">
                <a16:creationId xmlns:a16="http://schemas.microsoft.com/office/drawing/2014/main" id="{63EE1A82-2F20-417D-EC35-A2F70BF6D19B}"/>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50077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a:extLst>
            <a:ext uri="{FF2B5EF4-FFF2-40B4-BE49-F238E27FC236}">
              <a16:creationId xmlns:a16="http://schemas.microsoft.com/office/drawing/2014/main" id="{83CC248F-BE78-7BE8-E939-FE41D01542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EB7B790-EA41-94E1-11D1-D8FECDAAE684}"/>
              </a:ext>
            </a:extLst>
          </p:cNvPr>
          <p:cNvSpPr txBox="1"/>
          <p:nvPr/>
        </p:nvSpPr>
        <p:spPr>
          <a:xfrm>
            <a:off x="3962400" y="495300"/>
            <a:ext cx="9144000" cy="769441"/>
          </a:xfrm>
          <a:prstGeom prst="rect">
            <a:avLst/>
          </a:prstGeom>
          <a:noFill/>
        </p:spPr>
        <p:txBody>
          <a:bodyPr wrap="square">
            <a:spAutoFit/>
          </a:bodyPr>
          <a:lstStyle/>
          <a:p>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4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r>
              <a:rPr lang="en-US" sz="4400" b="1" spc="-2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SCREENSHOTS</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C34ABAB3-6A74-C00F-7BC5-0E0B7E660D8C}"/>
              </a:ext>
            </a:extLst>
          </p:cNvPr>
          <p:cNvPicPr>
            <a:picLocks noChangeAspect="1"/>
          </p:cNvPicPr>
          <p:nvPr/>
        </p:nvPicPr>
        <p:blipFill>
          <a:blip r:embed="rId2">
            <a:extLst>
              <a:ext uri="{28A0092B-C50C-407E-A947-70E740481C1C}">
                <a14:useLocalDpi xmlns:a14="http://schemas.microsoft.com/office/drawing/2010/main" val="0"/>
              </a:ext>
            </a:extLst>
          </a:blip>
          <a:srcRect t="15333" b="6444"/>
          <a:stretch/>
        </p:blipFill>
        <p:spPr>
          <a:xfrm>
            <a:off x="762000" y="1694806"/>
            <a:ext cx="17068800" cy="8096894"/>
          </a:xfrm>
          <a:prstGeom prst="rect">
            <a:avLst/>
          </a:prstGeom>
        </p:spPr>
      </p:pic>
      <p:pic>
        <p:nvPicPr>
          <p:cNvPr id="8" name="Picture 7">
            <a:extLst>
              <a:ext uri="{FF2B5EF4-FFF2-40B4-BE49-F238E27FC236}">
                <a16:creationId xmlns:a16="http://schemas.microsoft.com/office/drawing/2014/main" id="{475FDA16-7678-ABF8-A150-F3E4244C1A68}"/>
              </a:ext>
            </a:extLst>
          </p:cNvPr>
          <p:cNvPicPr>
            <a:picLocks noChangeAspect="1"/>
          </p:cNvPicPr>
          <p:nvPr/>
        </p:nvPicPr>
        <p:blipFill>
          <a:blip r:embed="rId3"/>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3335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a:extLst>
            <a:ext uri="{FF2B5EF4-FFF2-40B4-BE49-F238E27FC236}">
              <a16:creationId xmlns:a16="http://schemas.microsoft.com/office/drawing/2014/main" id="{39A784E1-8664-546C-AC04-0FCAE644E0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8711C6-C58B-7E10-CE57-3E3E5076C668}"/>
              </a:ext>
            </a:extLst>
          </p:cNvPr>
          <p:cNvSpPr txBox="1"/>
          <p:nvPr/>
        </p:nvSpPr>
        <p:spPr>
          <a:xfrm>
            <a:off x="4191000" y="-266700"/>
            <a:ext cx="9144000" cy="1084464"/>
          </a:xfrm>
          <a:prstGeom prst="rect">
            <a:avLst/>
          </a:prstGeom>
          <a:noFill/>
        </p:spPr>
        <p:txBody>
          <a:bodyPr wrap="square">
            <a:spAutoFit/>
          </a:bodyPr>
          <a:lstStyle/>
          <a:p>
            <a:pPr>
              <a:lnSpc>
                <a:spcPct val="100000"/>
              </a:lnSpc>
            </a:pPr>
            <a:endParaRPr lang="en-US" sz="4400" dirty="0">
              <a:effectLst>
                <a:outerShdw blurRad="38100" dist="38100" dir="2700000" algn="tl">
                  <a:srgbClr val="000000">
                    <a:alpha val="43137"/>
                  </a:srgbClr>
                </a:outerShdw>
              </a:effectLst>
              <a:latin typeface="Times New Roman"/>
              <a:cs typeface="Times New Roman"/>
            </a:endParaRPr>
          </a:p>
          <a:p>
            <a:pPr marL="531495" marR="53975" indent="-467995" algn="just">
              <a:lnSpc>
                <a:spcPts val="1939"/>
              </a:lnSpc>
            </a:pPr>
            <a:r>
              <a:rPr lang="en-US" sz="4400" b="1"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LIVE </a:t>
            </a:r>
            <a:r>
              <a:rPr lang="en-US" sz="4400" b="1" spc="-5"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 DEMO</a:t>
            </a:r>
            <a:endParaRPr lang="en-US" sz="4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FFF2F8F-9F55-DFB4-E89A-CBBC167D6CC3}"/>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C4F6DC5A-17AA-65D0-582C-A466E021E894}"/>
              </a:ext>
            </a:extLst>
          </p:cNvPr>
          <p:cNvPicPr>
            <a:picLocks noChangeAspect="1"/>
          </p:cNvPicPr>
          <p:nvPr/>
        </p:nvPicPr>
        <p:blipFill>
          <a:blip r:embed="rId3"/>
          <a:srcRect l="476" t="12655" b="6076"/>
          <a:stretch/>
        </p:blipFill>
        <p:spPr>
          <a:xfrm>
            <a:off x="838200" y="1694806"/>
            <a:ext cx="15925800" cy="7315200"/>
          </a:xfrm>
          <a:prstGeom prst="rect">
            <a:avLst/>
          </a:prstGeom>
        </p:spPr>
      </p:pic>
    </p:spTree>
    <p:extLst>
      <p:ext uri="{BB962C8B-B14F-4D97-AF65-F5344CB8AC3E}">
        <p14:creationId xmlns:p14="http://schemas.microsoft.com/office/powerpoint/2010/main" val="3123862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8FE2E4-2248-C5A6-6689-D66AF16FD066}"/>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descr="GitHub vs GitLab: A Glimpse into the Future — Which Reigns Supreme in 2024  | by EvinceDev | Medium">
            <a:extLst>
              <a:ext uri="{FF2B5EF4-FFF2-40B4-BE49-F238E27FC236}">
                <a16:creationId xmlns:a16="http://schemas.microsoft.com/office/drawing/2014/main" id="{F19FF436-D139-BB73-B4AC-3F19D687AD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118" y="429341"/>
            <a:ext cx="9526571" cy="51713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350F91-753A-BFFC-9782-9E09FE30551F}"/>
              </a:ext>
            </a:extLst>
          </p:cNvPr>
          <p:cNvSpPr txBox="1"/>
          <p:nvPr/>
        </p:nvSpPr>
        <p:spPr>
          <a:xfrm>
            <a:off x="2590800" y="5828541"/>
            <a:ext cx="8399785" cy="1311128"/>
          </a:xfrm>
          <a:prstGeom prst="rect">
            <a:avLst/>
          </a:prstGeom>
          <a:noFill/>
        </p:spPr>
        <p:txBody>
          <a:bodyPr wrap="square">
            <a:spAutoFit/>
          </a:bodyPr>
          <a:lstStyle/>
          <a:p>
            <a:pPr algn="ctr">
              <a:lnSpc>
                <a:spcPct val="90000"/>
              </a:lnSpc>
              <a:spcBef>
                <a:spcPct val="0"/>
              </a:spcBef>
              <a:spcAft>
                <a:spcPts val="600"/>
              </a:spcAft>
            </a:pPr>
            <a:r>
              <a:rPr lang="en-US" sz="88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GITHUB</a:t>
            </a:r>
            <a:r>
              <a:rPr lang="en-US" sz="8800" b="1" spc="-75"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 </a:t>
            </a:r>
            <a:r>
              <a:rPr lang="en-US" sz="8800" b="1" spc="-1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LINK</a:t>
            </a:r>
            <a:endParaRPr lang="en-US" sz="88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5" name="TextBox 4">
            <a:extLst>
              <a:ext uri="{FF2B5EF4-FFF2-40B4-BE49-F238E27FC236}">
                <a16:creationId xmlns:a16="http://schemas.microsoft.com/office/drawing/2014/main" id="{C035E7ED-4B42-CE3E-22F0-8BBF3E4DAEAD}"/>
              </a:ext>
            </a:extLst>
          </p:cNvPr>
          <p:cNvSpPr txBox="1"/>
          <p:nvPr/>
        </p:nvSpPr>
        <p:spPr>
          <a:xfrm>
            <a:off x="609600" y="8168411"/>
            <a:ext cx="13792200" cy="840230"/>
          </a:xfrm>
          <a:prstGeom prst="rect">
            <a:avLst/>
          </a:prstGeom>
          <a:noFill/>
        </p:spPr>
        <p:txBody>
          <a:bodyPr wrap="square">
            <a:spAutoFit/>
          </a:bodyPr>
          <a:lstStyle/>
          <a:p>
            <a:pPr algn="ctr">
              <a:lnSpc>
                <a:spcPct val="90000"/>
              </a:lnSpc>
              <a:spcBef>
                <a:spcPts val="1000"/>
              </a:spcBef>
            </a:pPr>
            <a:r>
              <a:rPr lang="en-US" sz="5400" dirty="0">
                <a:effectLst/>
                <a:latin typeface="Times New Roman" panose="02020603050405020304" pitchFamily="18" charset="0"/>
                <a:cs typeface="Times New Roman" panose="02020603050405020304" pitchFamily="18" charset="0"/>
              </a:rPr>
              <a:t>https://github.com/htmw/2024F-Team4/wiki</a:t>
            </a:r>
          </a:p>
        </p:txBody>
      </p:sp>
      <p:pic>
        <p:nvPicPr>
          <p:cNvPr id="6" name="object 5">
            <a:extLst>
              <a:ext uri="{FF2B5EF4-FFF2-40B4-BE49-F238E27FC236}">
                <a16:creationId xmlns:a16="http://schemas.microsoft.com/office/drawing/2014/main" id="{C183F2D5-71F2-24B0-7EE4-65BD49F781A9}"/>
              </a:ext>
            </a:extLst>
          </p:cNvPr>
          <p:cNvPicPr/>
          <p:nvPr/>
        </p:nvPicPr>
        <p:blipFill>
          <a:blip r:embed="rId4" cstate="print"/>
          <a:stretch>
            <a:fillRect/>
          </a:stretch>
        </p:blipFill>
        <p:spPr>
          <a:xfrm>
            <a:off x="9836142" y="2005531"/>
            <a:ext cx="8193740" cy="6162880"/>
          </a:xfrm>
          <a:prstGeom prst="rect">
            <a:avLst/>
          </a:prstGeom>
        </p:spPr>
      </p:pic>
    </p:spTree>
    <p:extLst>
      <p:ext uri="{BB962C8B-B14F-4D97-AF65-F5344CB8AC3E}">
        <p14:creationId xmlns:p14="http://schemas.microsoft.com/office/powerpoint/2010/main" val="406577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0000">
              <a:schemeClr val="accent3">
                <a:lumMod val="60000"/>
                <a:lumOff val="40000"/>
                <a:alpha val="28000"/>
              </a:schemeClr>
            </a:gs>
            <a:gs pos="1000">
              <a:schemeClr val="accent5">
                <a:lumMod val="40000"/>
                <a:lumOff val="60000"/>
                <a:alpha val="66000"/>
              </a:schemeClr>
            </a:gs>
            <a:gs pos="26000">
              <a:schemeClr val="accent6">
                <a:lumMod val="40000"/>
                <a:lumOff val="60000"/>
                <a:alpha val="20000"/>
              </a:schemeClr>
            </a:gs>
            <a:gs pos="73000">
              <a:schemeClr val="accent6">
                <a:lumMod val="40000"/>
                <a:lumOff val="60000"/>
                <a:alpha val="19000"/>
              </a:schemeClr>
            </a:gs>
            <a:gs pos="100000">
              <a:schemeClr val="accent5">
                <a:lumMod val="40000"/>
                <a:lumOff val="60000"/>
                <a:alpha val="70000"/>
              </a:schemeClr>
            </a:gs>
          </a:gsLst>
          <a:lin ang="81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B68EB-02E6-1838-D0A2-FBF8B3D69B91}"/>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34" name="Picture 10" descr="Thank You Ppt Inspiration Master Slide ...">
            <a:extLst>
              <a:ext uri="{FF2B5EF4-FFF2-40B4-BE49-F238E27FC236}">
                <a16:creationId xmlns:a16="http://schemas.microsoft.com/office/drawing/2014/main" id="{1CD78ADE-28A3-5A6C-0E22-BD6CDCA21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9" y="1564480"/>
            <a:ext cx="14782799" cy="78462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28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3E5E9-ECDA-14AB-1388-F69458F97AC4}"/>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018F5DAA-5210-D941-D61D-76097A8397E9}"/>
              </a:ext>
            </a:extLst>
          </p:cNvPr>
          <p:cNvPicPr>
            <a:picLocks noChangeAspect="1"/>
          </p:cNvPicPr>
          <p:nvPr/>
        </p:nvPicPr>
        <p:blipFill>
          <a:blip r:embed="rId3"/>
          <a:stretch>
            <a:fillRect/>
          </a:stretch>
        </p:blipFill>
        <p:spPr>
          <a:xfrm>
            <a:off x="2665925" y="1551483"/>
            <a:ext cx="5869257" cy="6214536"/>
          </a:xfrm>
          <a:prstGeom prst="rect">
            <a:avLst/>
          </a:prstGeom>
          <a:ln>
            <a:noFill/>
          </a:ln>
          <a:effectLst>
            <a:softEdge rad="112500"/>
          </a:effectLst>
        </p:spPr>
      </p:pic>
      <p:sp>
        <p:nvSpPr>
          <p:cNvPr id="4" name="TextBox 3">
            <a:extLst>
              <a:ext uri="{FF2B5EF4-FFF2-40B4-BE49-F238E27FC236}">
                <a16:creationId xmlns:a16="http://schemas.microsoft.com/office/drawing/2014/main" id="{1EF0A82A-0728-130E-4FA5-19B195AD0591}"/>
              </a:ext>
            </a:extLst>
          </p:cNvPr>
          <p:cNvSpPr txBox="1"/>
          <p:nvPr/>
        </p:nvSpPr>
        <p:spPr>
          <a:xfrm>
            <a:off x="2665925" y="7834227"/>
            <a:ext cx="5020610" cy="1938992"/>
          </a:xfrm>
          <a:prstGeom prst="rect">
            <a:avLst/>
          </a:prstGeom>
          <a:noFill/>
        </p:spPr>
        <p:txBody>
          <a:bodyPr wrap="square" rtlCol="0">
            <a:spAutoFit/>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Mayank</a:t>
            </a:r>
          </a:p>
          <a:p>
            <a:endPar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3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Artificial Intelligence Engineer &amp; Project Manager </a:t>
            </a:r>
          </a:p>
        </p:txBody>
      </p:sp>
      <p:pic>
        <p:nvPicPr>
          <p:cNvPr id="5" name="Picture 4">
            <a:extLst>
              <a:ext uri="{FF2B5EF4-FFF2-40B4-BE49-F238E27FC236}">
                <a16:creationId xmlns:a16="http://schemas.microsoft.com/office/drawing/2014/main" id="{4B33E33D-4AB5-D97D-00B5-8AF2AE73EAC9}"/>
              </a:ext>
            </a:extLst>
          </p:cNvPr>
          <p:cNvPicPr>
            <a:picLocks noChangeAspect="1"/>
          </p:cNvPicPr>
          <p:nvPr/>
        </p:nvPicPr>
        <p:blipFill>
          <a:blip r:embed="rId4"/>
          <a:stretch>
            <a:fillRect/>
          </a:stretch>
        </p:blipFill>
        <p:spPr>
          <a:xfrm>
            <a:off x="9576020" y="1551484"/>
            <a:ext cx="5357034" cy="6257669"/>
          </a:xfrm>
          <a:prstGeom prst="rect">
            <a:avLst/>
          </a:prstGeom>
          <a:ln>
            <a:noFill/>
          </a:ln>
          <a:effectLst>
            <a:softEdge rad="112500"/>
          </a:effectLst>
        </p:spPr>
      </p:pic>
      <p:sp>
        <p:nvSpPr>
          <p:cNvPr id="6" name="TextBox 5">
            <a:extLst>
              <a:ext uri="{FF2B5EF4-FFF2-40B4-BE49-F238E27FC236}">
                <a16:creationId xmlns:a16="http://schemas.microsoft.com/office/drawing/2014/main" id="{2AA56685-762D-F00A-BE98-BE61CD52BF53}"/>
              </a:ext>
            </a:extLst>
          </p:cNvPr>
          <p:cNvSpPr txBox="1"/>
          <p:nvPr/>
        </p:nvSpPr>
        <p:spPr>
          <a:xfrm>
            <a:off x="10515600" y="7834227"/>
            <a:ext cx="4042314" cy="1477328"/>
          </a:xfrm>
          <a:prstGeom prst="rect">
            <a:avLst/>
          </a:prstGeom>
          <a:noFill/>
        </p:spPr>
        <p:txBody>
          <a:bodyPr wrap="square" rtlCol="0">
            <a:spAutoFit/>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Vishnu Raju</a:t>
            </a:r>
          </a:p>
          <a:p>
            <a:endPar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3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Developer</a:t>
            </a:r>
          </a:p>
        </p:txBody>
      </p:sp>
      <p:sp>
        <p:nvSpPr>
          <p:cNvPr id="7" name="TextBox 6">
            <a:extLst>
              <a:ext uri="{FF2B5EF4-FFF2-40B4-BE49-F238E27FC236}">
                <a16:creationId xmlns:a16="http://schemas.microsoft.com/office/drawing/2014/main" id="{71B0B18D-2081-758C-F272-43692B3107FF}"/>
              </a:ext>
            </a:extLst>
          </p:cNvPr>
          <p:cNvSpPr txBox="1"/>
          <p:nvPr/>
        </p:nvSpPr>
        <p:spPr>
          <a:xfrm>
            <a:off x="1354015" y="144449"/>
            <a:ext cx="9144000" cy="830997"/>
          </a:xfrm>
          <a:prstGeom prst="rect">
            <a:avLst/>
          </a:prstGeom>
          <a:noFill/>
        </p:spPr>
        <p:txBody>
          <a:bodyPr wrap="square">
            <a:spAutoFit/>
          </a:bodyPr>
          <a:lstStyle/>
          <a:p>
            <a:pPr algn="ctr"/>
            <a:r>
              <a:rPr lang="en-US" sz="4800" b="1" spc="-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a:t>
            </a:r>
            <a:r>
              <a:rPr lang="en-US" sz="4800" b="1" spc="-53"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spc="-8"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MEMBER</a:t>
            </a:r>
            <a:r>
              <a:rPr lang="en-US" sz="4800" b="1" spc="-38"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spc="-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ROLES</a:t>
            </a:r>
            <a:r>
              <a:rPr lang="en-US" sz="4800" b="1" dirty="0">
                <a:solidFill>
                  <a:schemeClr val="accent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91698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2" name="Picture 1" descr="A dog wearing sunglasses and a suit&#10;&#10;Description automatically generated">
            <a:extLst>
              <a:ext uri="{FF2B5EF4-FFF2-40B4-BE49-F238E27FC236}">
                <a16:creationId xmlns:a16="http://schemas.microsoft.com/office/drawing/2014/main" id="{BF2FAADB-4E4B-68D5-D4AA-FF8EE15D1063}"/>
              </a:ext>
            </a:extLst>
          </p:cNvPr>
          <p:cNvPicPr>
            <a:picLocks noChangeAspect="1"/>
          </p:cNvPicPr>
          <p:nvPr/>
        </p:nvPicPr>
        <p:blipFill>
          <a:blip r:embed="rId2"/>
          <a:stretch>
            <a:fillRect/>
          </a:stretch>
        </p:blipFill>
        <p:spPr>
          <a:xfrm>
            <a:off x="16611599" y="24653"/>
            <a:ext cx="1640541" cy="16701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B1C45F95-40E7-2911-46BF-61637A81A405}"/>
              </a:ext>
            </a:extLst>
          </p:cNvPr>
          <p:cNvSpPr txBox="1"/>
          <p:nvPr/>
        </p:nvSpPr>
        <p:spPr>
          <a:xfrm>
            <a:off x="2743200" y="36733"/>
            <a:ext cx="12496800" cy="830997"/>
          </a:xfrm>
          <a:prstGeom prst="rect">
            <a:avLst/>
          </a:prstGeom>
          <a:noFill/>
        </p:spPr>
        <p:txBody>
          <a:bodyPr wrap="square">
            <a:spAutoFit/>
          </a:bodyPr>
          <a:lstStyle/>
          <a:p>
            <a:r>
              <a:rPr lang="en-US" sz="4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Improvements</a:t>
            </a:r>
            <a:r>
              <a:rPr lang="en-US" sz="4800" b="1" spc="-5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spc="-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made</a:t>
            </a:r>
            <a:r>
              <a:rPr lang="en-US" sz="4800" b="1" spc="-1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from</a:t>
            </a:r>
            <a:r>
              <a:rPr lang="en-US" sz="4800" b="1" spc="-3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Feedback Professor</a:t>
            </a:r>
            <a:r>
              <a:rPr lang="en-US" sz="4800" b="1" spc="-7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4">
            <a:extLst>
              <a:ext uri="{FF2B5EF4-FFF2-40B4-BE49-F238E27FC236}">
                <a16:creationId xmlns:a16="http://schemas.microsoft.com/office/drawing/2014/main" id="{3A1C47C1-34B9-3043-E18F-D9A7B0C532FC}"/>
              </a:ext>
            </a:extLst>
          </p:cNvPr>
          <p:cNvSpPr>
            <a:spLocks noChangeArrowheads="1"/>
          </p:cNvSpPr>
          <p:nvPr/>
        </p:nvSpPr>
        <p:spPr bwMode="auto">
          <a:xfrm>
            <a:off x="2739483" y="2188845"/>
            <a:ext cx="13487400"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5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stories must be formatted differently by the examples provided. </a:t>
            </a: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5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You must include a historical velocity chart. </a:t>
            </a: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5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schedule slide must be altered. </a:t>
            </a: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5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is necessary to replace the feature rather than add it to the sprint backlog table. </a:t>
            </a: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5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Every PowerPoint slide must be explained.</a:t>
            </a:r>
          </a:p>
        </p:txBody>
      </p:sp>
    </p:spTree>
    <p:extLst>
      <p:ext uri="{BB962C8B-B14F-4D97-AF65-F5344CB8AC3E}">
        <p14:creationId xmlns:p14="http://schemas.microsoft.com/office/powerpoint/2010/main" val="157124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561B7D-1169-C57F-2F25-B9B807ABC5EC}"/>
              </a:ext>
            </a:extLst>
          </p:cNvPr>
          <p:cNvPicPr>
            <a:picLocks noChangeAspect="1"/>
          </p:cNvPicPr>
          <p:nvPr/>
        </p:nvPicPr>
        <p:blipFill>
          <a:blip r:embed="rId2"/>
          <a:stretch>
            <a:fillRect/>
          </a:stretch>
        </p:blipFill>
        <p:spPr>
          <a:xfrm>
            <a:off x="16459200" y="1"/>
            <a:ext cx="1765100" cy="14859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E723A890-3609-7CF1-1514-32B8E3ECEBA6}"/>
              </a:ext>
            </a:extLst>
          </p:cNvPr>
          <p:cNvSpPr txBox="1"/>
          <p:nvPr/>
        </p:nvSpPr>
        <p:spPr>
          <a:xfrm>
            <a:off x="6019800" y="1286859"/>
            <a:ext cx="12039600" cy="8867812"/>
          </a:xfrm>
          <a:prstGeom prst="rect">
            <a:avLst/>
          </a:prstGeom>
          <a:noFill/>
        </p:spPr>
        <p:txBody>
          <a:bodyPr wrap="square">
            <a:spAutoFit/>
          </a:bodyPr>
          <a:lstStyle/>
          <a:p>
            <a:pPr lvl="0" algn="just" rtl="0">
              <a:lnSpc>
                <a:spcPct val="150000"/>
              </a:lnSpc>
              <a:spcBef>
                <a:spcPts val="0"/>
              </a:spcBef>
              <a:spcAft>
                <a:spcPts val="1600"/>
              </a:spcAft>
            </a:pPr>
            <a:r>
              <a:rPr lang="en-US" sz="3200" dirty="0">
                <a:latin typeface="Times New Roman" panose="02020603050405020304" pitchFamily="18" charset="0"/>
                <a:cs typeface="Times New Roman" panose="02020603050405020304" pitchFamily="18" charset="0"/>
              </a:rPr>
              <a:t>Shoplifting is a significant problem for supermarkets, leading to financial losses and higher customer prices. Current security methods often react to theft after it has already happened, which is ineffective. There is a clear need for a better solution that can prevent theft before it occurs. Our project aims to develop a Supermarket Theft Detection System that uses advanced technology to monitor customer behavior in real time, including computer vision and machine learning. This system will help identify suspicious activities and alert security personnel immediately, allowing them to respond quickly and reduce theft incidents. By analyzing data on theft patterns, supermarket managers can also make informed decisions to enhance security and improve the shopping experience for all customers.</a:t>
            </a:r>
            <a:endParaRPr lang="e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84FDAA5-7AF3-C503-D343-A418FEB6AA4A}"/>
              </a:ext>
            </a:extLst>
          </p:cNvPr>
          <p:cNvSpPr txBox="1"/>
          <p:nvPr/>
        </p:nvSpPr>
        <p:spPr>
          <a:xfrm>
            <a:off x="381000" y="151844"/>
            <a:ext cx="8444948" cy="830997"/>
          </a:xfrm>
          <a:prstGeom prst="rect">
            <a:avLst/>
          </a:prstGeom>
          <a:noFill/>
        </p:spPr>
        <p:txBody>
          <a:bodyPr wrap="square">
            <a:spAutoFit/>
          </a:bodyPr>
          <a:lstStyle/>
          <a:p>
            <a:r>
              <a:rPr lang="en" sz="4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PROJECT STATEMENT</a:t>
            </a:r>
            <a:endPar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2" descr="How to Write a Problem Statement (Plus Example) - Newsweek">
            <a:extLst>
              <a:ext uri="{FF2B5EF4-FFF2-40B4-BE49-F238E27FC236}">
                <a16:creationId xmlns:a16="http://schemas.microsoft.com/office/drawing/2014/main" id="{7634E769-7477-1890-856C-D1B16EC4AF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44" r="9879" b="13661"/>
          <a:stretch/>
        </p:blipFill>
        <p:spPr bwMode="auto">
          <a:xfrm>
            <a:off x="0" y="1638301"/>
            <a:ext cx="5854900" cy="86487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9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968744-4D19-6BB5-BC05-172D82A52F0F}"/>
              </a:ext>
            </a:extLst>
          </p:cNvPr>
          <p:cNvSpPr txBox="1"/>
          <p:nvPr/>
        </p:nvSpPr>
        <p:spPr>
          <a:xfrm>
            <a:off x="249382" y="-31560"/>
            <a:ext cx="6093500" cy="646331"/>
          </a:xfrm>
          <a:prstGeom prst="rect">
            <a:avLst/>
          </a:prstGeom>
          <a:noFill/>
        </p:spPr>
        <p:txBody>
          <a:bodyPr wrap="square">
            <a:spAutoFit/>
          </a:bodyPr>
          <a:lstStyle/>
          <a:p>
            <a:r>
              <a:rPr lang="en-US" sz="36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36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B94DE37-3C8C-0DBC-44AA-D697193042AA}"/>
              </a:ext>
            </a:extLst>
          </p:cNvPr>
          <p:cNvGraphicFramePr>
            <a:graphicFrameLocks noGrp="1"/>
          </p:cNvGraphicFramePr>
          <p:nvPr>
            <p:extLst>
              <p:ext uri="{D42A27DB-BD31-4B8C-83A1-F6EECF244321}">
                <p14:modId xmlns:p14="http://schemas.microsoft.com/office/powerpoint/2010/main" val="269510291"/>
              </p:ext>
            </p:extLst>
          </p:nvPr>
        </p:nvGraphicFramePr>
        <p:xfrm>
          <a:off x="116113" y="669459"/>
          <a:ext cx="13371287" cy="9405516"/>
        </p:xfrm>
        <a:graphic>
          <a:graphicData uri="http://schemas.openxmlformats.org/drawingml/2006/table">
            <a:tbl>
              <a:tblPr/>
              <a:tblGrid>
                <a:gridCol w="3029612">
                  <a:extLst>
                    <a:ext uri="{9D8B030D-6E8A-4147-A177-3AD203B41FA5}">
                      <a16:colId xmlns:a16="http://schemas.microsoft.com/office/drawing/2014/main" val="3874809422"/>
                    </a:ext>
                  </a:extLst>
                </a:gridCol>
                <a:gridCol w="10341675">
                  <a:extLst>
                    <a:ext uri="{9D8B030D-6E8A-4147-A177-3AD203B41FA5}">
                      <a16:colId xmlns:a16="http://schemas.microsoft.com/office/drawing/2014/main" val="3949309095"/>
                    </a:ext>
                  </a:extLst>
                </a:gridCol>
              </a:tblGrid>
              <a:tr h="589604">
                <a:tc>
                  <a:txBody>
                    <a:bodyPr/>
                    <a:lstStyle/>
                    <a:p>
                      <a:pPr rtl="0" fontAlgn="t">
                        <a:spcBef>
                          <a:spcPts val="60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Project Name:</a:t>
                      </a: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marL="0" marR="0" lvl="0" indent="0" algn="l" defTabSz="914400" rtl="0" eaLnBrk="1" fontAlgn="t" latinLnBrk="0" hangingPunct="1">
                        <a:lnSpc>
                          <a:spcPct val="100000"/>
                        </a:lnSpc>
                        <a:spcBef>
                          <a:spcPts val="600"/>
                        </a:spcBef>
                        <a:spcAft>
                          <a:spcPts val="0"/>
                        </a:spcAft>
                        <a:buClrTx/>
                        <a:buSzTx/>
                        <a:buFontTx/>
                        <a:buNone/>
                        <a:tabLst/>
                        <a:defRPr/>
                      </a:pP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Theft Alert</a:t>
                      </a: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60784166"/>
                  </a:ext>
                </a:extLst>
              </a:tr>
              <a:tr h="545089">
                <a:tc>
                  <a:txBody>
                    <a:bodyPr/>
                    <a:lstStyle/>
                    <a:p>
                      <a:pPr rtl="0" fontAlgn="t">
                        <a:spcBef>
                          <a:spcPts val="60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Team:</a:t>
                      </a:r>
                      <a:endParaRPr lang="en-US" sz="20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marL="0" marR="0" lvl="0" indent="0" algn="l" defTabSz="914400" rtl="0" eaLnBrk="1" fontAlgn="t" latinLnBrk="0" hangingPunct="1">
                        <a:lnSpc>
                          <a:spcPct val="100000"/>
                        </a:lnSpc>
                        <a:spcBef>
                          <a:spcPts val="60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TEAM MISSION POSSIBLE (deadly by name &amp; game)</a:t>
                      </a:r>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8916843"/>
                  </a:ext>
                </a:extLst>
              </a:tr>
              <a:tr h="4253748">
                <a:tc>
                  <a:txBody>
                    <a:bodyPr/>
                    <a:lstStyle/>
                    <a:p>
                      <a:pPr rtl="0" fontAlgn="t">
                        <a:spcBef>
                          <a:spcPts val="60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Project Description:</a:t>
                      </a:r>
                      <a:endParaRPr lang="en-US" sz="2000" dirty="0">
                        <a:effectLst/>
                        <a:latin typeface="Times New Roman" panose="02020603050405020304" pitchFamily="18" charset="0"/>
                        <a:cs typeface="Times New Roman" panose="02020603050405020304" pitchFamily="18" charset="0"/>
                      </a:endParaRPr>
                    </a:p>
                    <a:p>
                      <a:pPr fontAlgn="t"/>
                      <a:br>
                        <a:rPr lang="en-US" sz="2000" dirty="0">
                          <a:effectLst/>
                          <a:latin typeface="Times New Roman" panose="02020603050405020304" pitchFamily="18" charset="0"/>
                          <a:cs typeface="Times New Roman" panose="02020603050405020304" pitchFamily="18" charset="0"/>
                        </a:rPr>
                      </a:br>
                      <a:endParaRPr lang="en-US" sz="20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rtl="0" fontAlgn="t">
                        <a:spcBef>
                          <a:spcPts val="600"/>
                        </a:spcBef>
                        <a:spcAft>
                          <a:spcPts val="0"/>
                        </a:spcAft>
                      </a:pPr>
                      <a:r>
                        <a:rPr lang="en-US" sz="2000" dirty="0">
                          <a:latin typeface="Times New Roman" panose="02020603050405020304" pitchFamily="18" charset="0"/>
                          <a:cs typeface="Times New Roman" panose="02020603050405020304" pitchFamily="18" charset="0"/>
                        </a:rPr>
                        <a:t>The Supermarket Theft Detection System uses existing CCTV cameras and machine learning to proactively monitor customer behavior, detect suspicious activities, and alert security personnel, significantly enhancing store safety and reducing theft losses.</a:t>
                      </a:r>
                      <a:r>
                        <a:rPr lang="en-US" sz="2000" b="0" dirty="0">
                          <a:latin typeface="Times New Roman" panose="02020603050405020304" pitchFamily="18" charset="0"/>
                          <a:cs typeface="Times New Roman" panose="02020603050405020304" pitchFamily="18" charset="0"/>
                        </a:rPr>
                        <a:t>.</a:t>
                      </a:r>
                    </a:p>
                    <a:p>
                      <a:pPr rtl="0" fontAlgn="t">
                        <a:spcBef>
                          <a:spcPts val="600"/>
                        </a:spcBef>
                        <a:spcAft>
                          <a:spcPts val="0"/>
                        </a:spcAft>
                      </a:pPr>
                      <a:endParaRPr lang="en-US" sz="2000" b="0" dirty="0">
                        <a:effectLst/>
                        <a:latin typeface="Times New Roman" panose="02020603050405020304" pitchFamily="18" charset="0"/>
                        <a:cs typeface="Times New Roman" panose="02020603050405020304" pitchFamily="18" charset="0"/>
                      </a:endParaRPr>
                    </a:p>
                    <a:p>
                      <a:pPr fontAlgn="t"/>
                      <a:r>
                        <a:rPr lang="en-US" sz="2000" b="1" dirty="0">
                          <a:latin typeface="Times New Roman" panose="02020603050405020304" pitchFamily="18" charset="0"/>
                          <a:cs typeface="Times New Roman" panose="02020603050405020304" pitchFamily="18" charset="0"/>
                        </a:rPr>
                        <a:t>For</a:t>
                      </a:r>
                      <a:r>
                        <a:rPr lang="en-US" sz="2000" b="0" dirty="0">
                          <a:latin typeface="Times New Roman" panose="02020603050405020304" pitchFamily="18" charset="0"/>
                          <a:cs typeface="Times New Roman" panose="02020603050405020304" pitchFamily="18" charset="0"/>
                        </a:rPr>
                        <a:t> retail stores </a:t>
                      </a:r>
                    </a:p>
                    <a:p>
                      <a:pPr fontAlgn="t"/>
                      <a:r>
                        <a:rPr lang="en-US" sz="2000" b="1" dirty="0">
                          <a:latin typeface="Times New Roman" panose="02020603050405020304" pitchFamily="18" charset="0"/>
                          <a:cs typeface="Times New Roman" panose="02020603050405020304" pitchFamily="18" charset="0"/>
                        </a:rPr>
                        <a:t>who</a:t>
                      </a:r>
                      <a:r>
                        <a:rPr lang="en-US" sz="2000" b="0" dirty="0">
                          <a:latin typeface="Times New Roman" panose="02020603050405020304" pitchFamily="18" charset="0"/>
                          <a:cs typeface="Times New Roman" panose="02020603050405020304" pitchFamily="18" charset="0"/>
                        </a:rPr>
                        <a:t> struggle with shoplifting, </a:t>
                      </a:r>
                    </a:p>
                    <a:p>
                      <a:pPr fontAlgn="t"/>
                      <a:r>
                        <a:rPr lang="en-US" sz="2000" b="1" dirty="0">
                          <a:latin typeface="Times New Roman" panose="02020603050405020304" pitchFamily="18" charset="0"/>
                          <a:cs typeface="Times New Roman" panose="02020603050405020304" pitchFamily="18" charset="0"/>
                        </a:rPr>
                        <a:t>the</a:t>
                      </a:r>
                      <a:r>
                        <a:rPr lang="en-US" sz="2000" b="0" dirty="0">
                          <a:latin typeface="Times New Roman" panose="02020603050405020304" pitchFamily="18" charset="0"/>
                          <a:cs typeface="Times New Roman" panose="02020603050405020304" pitchFamily="18" charset="0"/>
                        </a:rPr>
                        <a:t> Supermarket Theft Detection System </a:t>
                      </a:r>
                    </a:p>
                    <a:p>
                      <a:pPr fontAlgn="t"/>
                      <a:r>
                        <a:rPr lang="en-US" sz="2000" b="1" dirty="0">
                          <a:latin typeface="Times New Roman" panose="02020603050405020304" pitchFamily="18" charset="0"/>
                          <a:cs typeface="Times New Roman" panose="02020603050405020304" pitchFamily="18" charset="0"/>
                        </a:rPr>
                        <a:t>is a </a:t>
                      </a:r>
                      <a:r>
                        <a:rPr lang="en-US" sz="2000" b="0" dirty="0">
                          <a:latin typeface="Times New Roman" panose="02020603050405020304" pitchFamily="18" charset="0"/>
                          <a:cs typeface="Times New Roman" panose="02020603050405020304" pitchFamily="18" charset="0"/>
                        </a:rPr>
                        <a:t>proactive solution that leverages existing CCTV cameras and machine learning</a:t>
                      </a:r>
                    </a:p>
                    <a:p>
                      <a:pPr fontAlgn="t"/>
                      <a:r>
                        <a:rPr lang="en-US" sz="2000" b="1" dirty="0">
                          <a:latin typeface="Times New Roman" panose="02020603050405020304" pitchFamily="18" charset="0"/>
                          <a:cs typeface="Times New Roman" panose="02020603050405020304" pitchFamily="18" charset="0"/>
                        </a:rPr>
                        <a:t>that </a:t>
                      </a:r>
                      <a:r>
                        <a:rPr lang="en-US" sz="2000" b="0" dirty="0">
                          <a:latin typeface="Times New Roman" panose="02020603050405020304" pitchFamily="18" charset="0"/>
                          <a:cs typeface="Times New Roman" panose="02020603050405020304" pitchFamily="18" charset="0"/>
                        </a:rPr>
                        <a:t>monitor customer behavior in real time and alert security personnel. </a:t>
                      </a:r>
                    </a:p>
                    <a:p>
                      <a:pPr fontAlgn="t"/>
                      <a:r>
                        <a:rPr lang="en-US" sz="2000" b="1" dirty="0">
                          <a:latin typeface="Times New Roman" panose="02020603050405020304" pitchFamily="18" charset="0"/>
                          <a:cs typeface="Times New Roman" panose="02020603050405020304" pitchFamily="18" charset="0"/>
                        </a:rPr>
                        <a:t>Unlike</a:t>
                      </a:r>
                      <a:r>
                        <a:rPr lang="en-US" sz="2000" b="0" dirty="0">
                          <a:latin typeface="Times New Roman" panose="02020603050405020304" pitchFamily="18" charset="0"/>
                          <a:cs typeface="Times New Roman" panose="02020603050405020304" pitchFamily="18" charset="0"/>
                        </a:rPr>
                        <a:t> traditional reactive security measures, </a:t>
                      </a:r>
                    </a:p>
                    <a:p>
                      <a:pPr fontAlgn="t"/>
                      <a:r>
                        <a:rPr lang="en-US" sz="2000" b="1" dirty="0">
                          <a:latin typeface="Times New Roman" panose="02020603050405020304" pitchFamily="18" charset="0"/>
                          <a:cs typeface="Times New Roman" panose="02020603050405020304" pitchFamily="18" charset="0"/>
                        </a:rPr>
                        <a:t>our application </a:t>
                      </a:r>
                      <a:r>
                        <a:rPr lang="en-US" sz="2000" b="0" dirty="0">
                          <a:latin typeface="Times New Roman" panose="02020603050405020304" pitchFamily="18" charset="0"/>
                          <a:cs typeface="Times New Roman" panose="02020603050405020304" pitchFamily="18" charset="0"/>
                        </a:rPr>
                        <a:t>detects suspicious activities before theft occurs, significantly reducing losses and enhancing store safety.</a:t>
                      </a:r>
                      <a:br>
                        <a:rPr lang="en-US" sz="2000" b="0" dirty="0">
                          <a:effectLst/>
                          <a:latin typeface="Times New Roman" panose="02020603050405020304" pitchFamily="18" charset="0"/>
                          <a:cs typeface="Times New Roman" panose="02020603050405020304" pitchFamily="18" charset="0"/>
                        </a:rPr>
                      </a:br>
                      <a:endParaRPr lang="en-US" sz="20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8274367"/>
                  </a:ext>
                </a:extLst>
              </a:tr>
              <a:tr h="675898">
                <a:tc gridSpan="2">
                  <a:txBody>
                    <a:bodyPr/>
                    <a:lstStyle/>
                    <a:p>
                      <a:pPr fontAlgn="t"/>
                      <a:br>
                        <a:rPr lang="en-US" sz="2000" dirty="0">
                          <a:effectLst/>
                          <a:latin typeface="Times New Roman" panose="02020603050405020304" pitchFamily="18" charset="0"/>
                          <a:cs typeface="Times New Roman" panose="02020603050405020304" pitchFamily="18" charset="0"/>
                        </a:rPr>
                      </a:br>
                      <a:endParaRPr lang="en-US" sz="20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hMerge="1">
                  <a:txBody>
                    <a:bodyPr/>
                    <a:lstStyle/>
                    <a:p>
                      <a:endParaRPr lang="en-US"/>
                    </a:p>
                  </a:txBody>
                  <a:tcPr/>
                </a:tc>
                <a:extLst>
                  <a:ext uri="{0D108BD9-81ED-4DB2-BD59-A6C34878D82A}">
                    <a16:rowId xmlns:a16="http://schemas.microsoft.com/office/drawing/2014/main" val="3704950668"/>
                  </a:ext>
                </a:extLst>
              </a:tr>
              <a:tr h="2648397">
                <a:tc>
                  <a:txBody>
                    <a:bodyPr/>
                    <a:lstStyle/>
                    <a:p>
                      <a:pPr rtl="0" fontAlgn="t">
                        <a:spcBef>
                          <a:spcPts val="60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Benefit Outcomes:</a:t>
                      </a:r>
                      <a:endParaRPr lang="en-US" sz="20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marL="171450" indent="-1714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Minimizes financial losses from shoplifting.</a:t>
                      </a:r>
                    </a:p>
                    <a:p>
                      <a:pPr marL="171450" indent="-1714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Enables quick responses from security personnel with real-time alerts.</a:t>
                      </a:r>
                    </a:p>
                    <a:p>
                      <a:pPr marL="171450" indent="-1714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Fosters a safer shopping environment for honest customers.</a:t>
                      </a:r>
                    </a:p>
                    <a:p>
                      <a:pPr marL="171450" indent="-1714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Provides valuable analytics on theft patterns for informed decision-making. </a:t>
                      </a:r>
                    </a:p>
                    <a:p>
                      <a:pPr marL="171450" indent="-1714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Adaptable for implementation across multiple store locations.</a:t>
                      </a:r>
                    </a:p>
                    <a:p>
                      <a:pPr marL="171450" indent="-1714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Works with existing security infrastructure for a smooth transition.</a:t>
                      </a:r>
                    </a:p>
                    <a:p>
                      <a:pPr marL="171450" indent="-1714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Allows for upgrades, such as improved facial recognition and behavior prediction.</a:t>
                      </a:r>
                    </a:p>
                    <a:p>
                      <a:pPr marL="171450" indent="-1714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Combines technology and human oversight for effective theft prevention.</a:t>
                      </a:r>
                      <a:br>
                        <a:rPr lang="en-US" sz="2000" dirty="0">
                          <a:effectLst/>
                          <a:latin typeface="Times New Roman" panose="02020603050405020304" pitchFamily="18" charset="0"/>
                          <a:cs typeface="Times New Roman" panose="02020603050405020304" pitchFamily="18" charset="0"/>
                        </a:rPr>
                      </a:br>
                      <a:endParaRPr lang="en-US" sz="20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6173338"/>
                  </a:ext>
                </a:extLst>
              </a:tr>
              <a:tr h="513923">
                <a:tc>
                  <a:txBody>
                    <a:bodyPr/>
                    <a:lstStyle/>
                    <a:p>
                      <a:pPr rtl="0" fontAlgn="t">
                        <a:spcBef>
                          <a:spcPts val="60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GitHub Link:</a:t>
                      </a:r>
                      <a:endParaRPr lang="en-US" sz="2000" dirty="0">
                        <a:effectLst/>
                        <a:latin typeface="Times New Roman" panose="02020603050405020304" pitchFamily="18" charset="0"/>
                        <a:cs typeface="Times New Roman" panose="02020603050405020304" pitchFamily="18" charset="0"/>
                      </a:endParaRP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rtl="0" fontAlgn="t">
                        <a:spcBef>
                          <a:spcPts val="600"/>
                        </a:spcBef>
                        <a:spcAft>
                          <a:spcPts val="0"/>
                        </a:spcAft>
                      </a:pPr>
                      <a:r>
                        <a:rPr lang="en-US" sz="2000" dirty="0">
                          <a:effectLst/>
                          <a:latin typeface="Times New Roman" panose="02020603050405020304" pitchFamily="18" charset="0"/>
                          <a:cs typeface="Times New Roman" panose="02020603050405020304" pitchFamily="18" charset="0"/>
                        </a:rPr>
                        <a:t>https://github.com/htmw/2024F-Team4/wiki</a:t>
                      </a:r>
                    </a:p>
                  </a:txBody>
                  <a:tcPr marL="56382" marR="56382" marT="37588" marB="37588">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7243683"/>
                  </a:ext>
                </a:extLst>
              </a:tr>
            </a:tbl>
          </a:graphicData>
        </a:graphic>
      </p:graphicFrame>
      <p:pic>
        <p:nvPicPr>
          <p:cNvPr id="5" name="Picture 2" descr="9 Top Secrets of Successful Project Managers">
            <a:extLst>
              <a:ext uri="{FF2B5EF4-FFF2-40B4-BE49-F238E27FC236}">
                <a16:creationId xmlns:a16="http://schemas.microsoft.com/office/drawing/2014/main" id="{24AD8824-D912-CC61-56BE-7BCA8B5908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539"/>
          <a:stretch/>
        </p:blipFill>
        <p:spPr bwMode="auto">
          <a:xfrm>
            <a:off x="13623474" y="669459"/>
            <a:ext cx="4684487" cy="96058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3A5220-0700-A9A1-7FF5-EB8105605913}"/>
              </a:ext>
            </a:extLst>
          </p:cNvPr>
          <p:cNvPicPr>
            <a:picLocks noChangeAspect="1"/>
          </p:cNvPicPr>
          <p:nvPr/>
        </p:nvPicPr>
        <p:blipFill>
          <a:blip r:embed="rId3"/>
          <a:stretch>
            <a:fillRect/>
          </a:stretch>
        </p:blipFill>
        <p:spPr>
          <a:xfrm>
            <a:off x="16230600" y="-31560"/>
            <a:ext cx="2057400" cy="13650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50262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5000">
              <a:schemeClr val="accent6">
                <a:lumMod val="40000"/>
                <a:lumOff val="60000"/>
                <a:alpha val="20000"/>
              </a:schemeClr>
            </a:gs>
            <a:gs pos="11000">
              <a:schemeClr val="accent2">
                <a:lumMod val="40000"/>
                <a:lumOff val="60000"/>
                <a:alpha val="20000"/>
              </a:schemeClr>
            </a:gs>
            <a:gs pos="30000">
              <a:schemeClr val="accent6">
                <a:lumMod val="40000"/>
                <a:lumOff val="60000"/>
                <a:alpha val="20000"/>
              </a:schemeClr>
            </a:gs>
            <a:gs pos="74000">
              <a:schemeClr val="accent6">
                <a:lumMod val="40000"/>
                <a:lumOff val="60000"/>
                <a:alpha val="19000"/>
              </a:schemeClr>
            </a:gs>
            <a:gs pos="92000">
              <a:schemeClr val="accent2">
                <a:lumMod val="40000"/>
                <a:lumOff val="60000"/>
                <a:alpha val="21000"/>
              </a:schemeClr>
            </a:gs>
          </a:gsLst>
          <a:lin ang="16800000" scaled="0"/>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8541FC8-4C90-75D3-8942-1ECD50063E6F}"/>
              </a:ext>
            </a:extLst>
          </p:cNvPr>
          <p:cNvSpPr txBox="1"/>
          <p:nvPr/>
        </p:nvSpPr>
        <p:spPr>
          <a:xfrm>
            <a:off x="497580" y="418694"/>
            <a:ext cx="6698674" cy="707886"/>
          </a:xfrm>
          <a:prstGeom prst="rect">
            <a:avLst/>
          </a:prstGeom>
          <a:noFill/>
        </p:spPr>
        <p:txBody>
          <a:bodyPr wrap="square">
            <a:spAutoFit/>
          </a:bodyPr>
          <a:lstStyle/>
          <a:p>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a:t>
            </a:r>
            <a:r>
              <a:rPr lang="en-US" sz="4000" b="1" spc="-65"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spc="-1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E7D27F2F-79F4-6C88-2A19-67F9DF235318}"/>
              </a:ext>
            </a:extLst>
          </p:cNvPr>
          <p:cNvSpPr>
            <a:spLocks noChangeArrowheads="1"/>
          </p:cNvSpPr>
          <p:nvPr/>
        </p:nvSpPr>
        <p:spPr bwMode="auto">
          <a:xfrm>
            <a:off x="497580" y="1544383"/>
            <a:ext cx="12363863" cy="895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Shoplifting poses a significant challenge for retail stores, leading to financial losses and increased consumer prices. Traditional security measures are largely reactive, addressing theft only after it occurs. Our project aims to develop a Supermarket Theft Detection System that utilizes existing CCTV cameras and machine learning to monitor customer behavior in real-time. The system will analyze video footage for unusual movements and automatically alert security personnel to potential theft, enabling quick responses. This proactive approach reduces theft losses and enhances the shopping experience by fostering a safer environment. Additionally, the system is scalable for multiple locations and integrates seamlessly with current security infrastructure. By providing valuable insights into theft patterns, our innovative solution aims to revolutionize supermarket security and improve overall safety for customers and staff.</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9" name="Picture 2" descr="All about Effective Problem Statement - 6sigma">
            <a:extLst>
              <a:ext uri="{FF2B5EF4-FFF2-40B4-BE49-F238E27FC236}">
                <a16:creationId xmlns:a16="http://schemas.microsoft.com/office/drawing/2014/main" id="{ED73B856-7EAD-40E7-175A-10B6E13A2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5" r="3470" b="13218"/>
          <a:stretch/>
        </p:blipFill>
        <p:spPr bwMode="auto">
          <a:xfrm>
            <a:off x="13258801" y="1562100"/>
            <a:ext cx="5029200" cy="87248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9C05A2-48C9-65BA-0818-D442281414AC}"/>
              </a:ext>
            </a:extLst>
          </p:cNvPr>
          <p:cNvPicPr>
            <a:picLocks noChangeAspect="1"/>
          </p:cNvPicPr>
          <p:nvPr/>
        </p:nvPicPr>
        <p:blipFill>
          <a:blip r:embed="rId3"/>
          <a:stretch>
            <a:fillRect/>
          </a:stretch>
        </p:blipFill>
        <p:spPr>
          <a:xfrm>
            <a:off x="16535400" y="-16826"/>
            <a:ext cx="1717431" cy="15789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42677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2577</TotalTime>
  <Words>3407</Words>
  <Application>Microsoft Office PowerPoint</Application>
  <PresentationFormat>Custom</PresentationFormat>
  <Paragraphs>821</Paragraphs>
  <Slides>49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Aptos</vt:lpstr>
      <vt:lpstr>Arial</vt:lpstr>
      <vt:lpstr>Calibri</vt:lpstr>
      <vt:lpstr>docs-Calibri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design</dc:title>
  <dc:creator>Thota Anil</dc:creator>
  <cp:keywords>DAGVff0p_OA,BAFaqexbVJc</cp:keywords>
  <cp:lastModifiedBy>Aluru, Vinod Kumar</cp:lastModifiedBy>
  <cp:revision>17</cp:revision>
  <dcterms:created xsi:type="dcterms:W3CDTF">2024-11-04T20:33:16Z</dcterms:created>
  <dcterms:modified xsi:type="dcterms:W3CDTF">2024-12-16T02:54:58Z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2024-11-04T00:00:00Z</vt:filetime>
  </property>
  <property fmtid="{D5CDD505-2E9C-101B-9397-08002B2CF9AE}" pid="3" name="Creator">
    <vt:lpwstr>Canva</vt:lpwstr>
  </property>
  <property fmtid="{D5CDD505-2E9C-101B-9397-08002B2CF9AE}" pid="4" name="LastSaved">
    <vt:filetime>2024-11-04T00:00:00Z</vt:filetime>
  </property>
  <property fmtid="{D5CDD505-2E9C-101B-9397-08002B2CF9AE}" pid="5" name="Producer">
    <vt:lpwstr>Canva</vt:lpwstr>
  </property>
</Properties>
</file>